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4"/>
    <p:sldMasterId id="2147483680" r:id="rId5"/>
  </p:sldMasterIdLst>
  <p:notesMasterIdLst>
    <p:notesMasterId r:id="rId20"/>
  </p:notesMasterIdLst>
  <p:sldIdLst>
    <p:sldId id="256" r:id="rId6"/>
    <p:sldId id="260" r:id="rId7"/>
    <p:sldId id="307" r:id="rId8"/>
    <p:sldId id="308" r:id="rId9"/>
    <p:sldId id="272" r:id="rId10"/>
    <p:sldId id="309" r:id="rId11"/>
    <p:sldId id="310" r:id="rId12"/>
    <p:sldId id="266" r:id="rId13"/>
    <p:sldId id="274" r:id="rId14"/>
    <p:sldId id="268" r:id="rId15"/>
    <p:sldId id="311" r:id="rId16"/>
    <p:sldId id="278" r:id="rId17"/>
    <p:sldId id="273" r:id="rId18"/>
    <p:sldId id="306" r:id="rId19"/>
  </p:sldIdLst>
  <p:sldSz cx="9144000" cy="5143500" type="screen16x9"/>
  <p:notesSz cx="6858000" cy="9144000"/>
  <p:embeddedFontLst>
    <p:embeddedFont>
      <p:font typeface="Nanum Gothic" panose="020B0604020202020204" charset="-127"/>
      <p:regular r:id="rId21"/>
      <p:bold r:id="rId22"/>
    </p:embeddedFont>
    <p:embeddedFont>
      <p:font typeface="Anton" pitchFamily="2" charset="0"/>
      <p:regular r:id="rId23"/>
    </p:embeddedFont>
    <p:embeddedFont>
      <p:font typeface="Archivo Black" panose="020B0604020202020204" charset="0"/>
      <p:regular r:id="rId24"/>
    </p:embeddedFont>
    <p:embeddedFont>
      <p:font typeface="Roboto Mono"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3CC63C-5716-89A3-0624-31AD27191F71}" v="134" dt="2021-11-11T19:43:40.373"/>
    <p1510:client id="{22CB23BA-FB54-4435-B564-9B315D8DCFD4}" v="3" dt="2021-10-05T18:04:00.336"/>
    <p1510:client id="{359B925B-0481-40D4-AE4A-0EDAF9301449}" v="309" dt="2021-11-14T03:41:56.767"/>
    <p1510:client id="{38582BDC-E896-E4A3-AD5C-B17F062A00AA}" v="410" dt="2021-12-04T15:06:55.912"/>
    <p1510:client id="{39B2E387-119D-1CF7-1D0E-01B877388289}" v="8" dt="2021-10-06T22:25:07.054"/>
    <p1510:client id="{6201D5D8-F51F-C705-FD6A-047837FB9E2A}" v="91" dt="2021-10-06T22:29:45.369"/>
    <p1510:client id="{63354C19-C554-41C7-82C7-154CC2E8C4F3}" v="171" dt="2021-11-19T02:54:20.404"/>
    <p1510:client id="{6C3B533F-B3AC-5A50-F4E8-11785A8FCAEB}" v="1675" dt="2021-11-11T19:33:35.411"/>
    <p1510:client id="{714D9635-A446-4D88-81A0-57FE4BB73792}" v="46" dt="2021-11-19T02:56:12.626"/>
    <p1510:client id="{77DB45C7-DD22-CFA9-19C3-0794899E1E6D}" v="5" dt="2021-11-26T01:25:47.387"/>
    <p1510:client id="{8757C832-FF54-A649-ED0F-1BD0394D8205}" v="151" dt="2021-12-03T20:40:38.206"/>
    <p1510:client id="{96E2D3AD-227F-83A4-DEFC-7F44208DDE57}" v="36" dt="2021-10-06T22:32:16.734"/>
    <p1510:client id="{9740382C-7502-7ED5-15E8-D74D7074FDFC}" v="7" dt="2021-10-05T19:06:52.375"/>
    <p1510:client id="{9E6F645C-453E-47E0-90E9-31AD6135DA67}" v="361" dt="2021-11-26T01:23:22.570"/>
    <p1510:client id="{A305E6BE-A38D-ADCC-AB9C-A7AC2EBA3AB3}" v="157" dt="2021-10-06T18:59:11.899"/>
    <p1510:client id="{AB86303A-8FC0-CC5A-A9A4-4DCC2C95E90F}" v="587" dt="2021-10-06T00:01:33.559"/>
    <p1510:client id="{ADE92E2A-AB42-0D5A-216C-3F0308D4435B}" v="18" dt="2021-10-06T22:06:06.790"/>
    <p1510:client id="{C2A2A934-BA56-445E-BA73-ED48D4203D12}" v="60" dt="2021-10-06T00:42:33.430"/>
  </p1510:revLst>
</p1510:revInfo>
</file>

<file path=ppt/tableStyles.xml><?xml version="1.0" encoding="utf-8"?>
<a:tblStyleLst xmlns:a="http://schemas.openxmlformats.org/drawingml/2006/main" def="{3D68713B-0170-447C-843A-647D09652AB9}">
  <a:tblStyle styleId="{3D68713B-0170-447C-843A-647D09652A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 Id="rId8" Type="http://schemas.openxmlformats.org/officeDocument/2006/relationships/slide" Target="slides/slide3.xml"/></Relationships>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799eea159c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799eea159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bd7213305d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bd7213305d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bd7213305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bd7213305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
        <p:cNvGrpSpPr/>
        <p:nvPr/>
      </p:nvGrpSpPr>
      <p:grpSpPr>
        <a:xfrm>
          <a:off x="0" y="0"/>
          <a:ext cx="0" cy="0"/>
          <a:chOff x="0" y="0"/>
          <a:chExt cx="0" cy="0"/>
        </a:xfrm>
      </p:grpSpPr>
      <p:sp>
        <p:nvSpPr>
          <p:cNvPr id="1766" name="Google Shape;1766;gbd74612d98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7" name="Google Shape;1767;gbd74612d98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bd7213305d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bd7213305d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4"/>
        <p:cNvGrpSpPr/>
        <p:nvPr/>
      </p:nvGrpSpPr>
      <p:grpSpPr>
        <a:xfrm>
          <a:off x="0" y="0"/>
          <a:ext cx="0" cy="0"/>
          <a:chOff x="0" y="0"/>
          <a:chExt cx="0" cy="0"/>
        </a:xfrm>
      </p:grpSpPr>
      <p:sp>
        <p:nvSpPr>
          <p:cNvPr id="1885" name="Google Shape;1885;gbd7213305d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6" name="Google Shape;1886;gbd7213305d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5"/>
        <p:cNvGrpSpPr/>
        <p:nvPr/>
      </p:nvGrpSpPr>
      <p:grpSpPr>
        <a:xfrm>
          <a:off x="0" y="0"/>
          <a:ext cx="0" cy="0"/>
          <a:chOff x="0" y="0"/>
          <a:chExt cx="0" cy="0"/>
        </a:xfrm>
      </p:grpSpPr>
      <p:sp>
        <p:nvSpPr>
          <p:cNvPr id="1586" name="Google Shape;1586;gbd74612d98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7" name="Google Shape;1587;gbd74612d98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0"/>
        <p:cNvGrpSpPr/>
        <p:nvPr/>
      </p:nvGrpSpPr>
      <p:grpSpPr>
        <a:xfrm>
          <a:off x="0" y="0"/>
          <a:ext cx="0" cy="0"/>
          <a:chOff x="0" y="0"/>
          <a:chExt cx="0" cy="0"/>
        </a:xfrm>
      </p:grpSpPr>
      <p:sp>
        <p:nvSpPr>
          <p:cNvPr id="9961" name="Google Shape;9961;g799eea159c_0_15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2" name="Google Shape;9962;g799eea159c_0_15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587200" y="1353925"/>
            <a:ext cx="2843700" cy="2106900"/>
          </a:xfrm>
          <a:prstGeom prst="rect">
            <a:avLst/>
          </a:prstGeom>
        </p:spPr>
        <p:txBody>
          <a:bodyPr spcFirstLastPara="1" wrap="square" lIns="91425" tIns="91425" rIns="91425" bIns="91425" anchor="b" anchorCtr="0">
            <a:normAutofit/>
          </a:bodyPr>
          <a:lstStyle>
            <a:lvl1pPr lvl="0">
              <a:spcBef>
                <a:spcPts val="0"/>
              </a:spcBef>
              <a:spcAft>
                <a:spcPts val="0"/>
              </a:spcAft>
              <a:buSzPts val="5200"/>
              <a:buNone/>
              <a:defRPr sz="4400">
                <a:solidFill>
                  <a:srgbClr val="27DEBF"/>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5587200" y="3651300"/>
            <a:ext cx="2843700" cy="571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rgbClr val="FFFFFF"/>
              </a:buClr>
              <a:buSzPts val="2800"/>
              <a:buNone/>
              <a:defRPr sz="1400">
                <a:solidFill>
                  <a:srgbClr val="FFFFFF"/>
                </a:solidFill>
              </a:defRPr>
            </a:lvl1pPr>
            <a:lvl2pPr lvl="1" algn="ctr">
              <a:lnSpc>
                <a:spcPct val="100000"/>
              </a:lnSpc>
              <a:spcBef>
                <a:spcPts val="0"/>
              </a:spcBef>
              <a:spcAft>
                <a:spcPts val="0"/>
              </a:spcAft>
              <a:buClr>
                <a:srgbClr val="FFFFFF"/>
              </a:buClr>
              <a:buSzPts val="2800"/>
              <a:buNone/>
              <a:defRPr sz="2800">
                <a:solidFill>
                  <a:srgbClr val="FFFFFF"/>
                </a:solidFill>
              </a:defRPr>
            </a:lvl2pPr>
            <a:lvl3pPr lvl="2" algn="ctr">
              <a:lnSpc>
                <a:spcPct val="100000"/>
              </a:lnSpc>
              <a:spcBef>
                <a:spcPts val="0"/>
              </a:spcBef>
              <a:spcAft>
                <a:spcPts val="0"/>
              </a:spcAft>
              <a:buClr>
                <a:srgbClr val="FFFFFF"/>
              </a:buClr>
              <a:buSzPts val="2800"/>
              <a:buNone/>
              <a:defRPr sz="2800">
                <a:solidFill>
                  <a:srgbClr val="FFFFFF"/>
                </a:solidFill>
              </a:defRPr>
            </a:lvl3pPr>
            <a:lvl4pPr lvl="3" algn="ctr">
              <a:lnSpc>
                <a:spcPct val="100000"/>
              </a:lnSpc>
              <a:spcBef>
                <a:spcPts val="0"/>
              </a:spcBef>
              <a:spcAft>
                <a:spcPts val="0"/>
              </a:spcAft>
              <a:buClr>
                <a:srgbClr val="FFFFFF"/>
              </a:buClr>
              <a:buSzPts val="2800"/>
              <a:buNone/>
              <a:defRPr sz="2800">
                <a:solidFill>
                  <a:srgbClr val="FFFFFF"/>
                </a:solidFill>
              </a:defRPr>
            </a:lvl4pPr>
            <a:lvl5pPr lvl="4" algn="ctr">
              <a:lnSpc>
                <a:spcPct val="100000"/>
              </a:lnSpc>
              <a:spcBef>
                <a:spcPts val="0"/>
              </a:spcBef>
              <a:spcAft>
                <a:spcPts val="0"/>
              </a:spcAft>
              <a:buClr>
                <a:srgbClr val="FFFFFF"/>
              </a:buClr>
              <a:buSzPts val="2800"/>
              <a:buNone/>
              <a:defRPr sz="2800">
                <a:solidFill>
                  <a:srgbClr val="FFFFFF"/>
                </a:solidFill>
              </a:defRPr>
            </a:lvl5pPr>
            <a:lvl6pPr lvl="5" algn="ctr">
              <a:lnSpc>
                <a:spcPct val="100000"/>
              </a:lnSpc>
              <a:spcBef>
                <a:spcPts val="0"/>
              </a:spcBef>
              <a:spcAft>
                <a:spcPts val="0"/>
              </a:spcAft>
              <a:buClr>
                <a:srgbClr val="FFFFFF"/>
              </a:buClr>
              <a:buSzPts val="2800"/>
              <a:buNone/>
              <a:defRPr sz="2800">
                <a:solidFill>
                  <a:srgbClr val="FFFFFF"/>
                </a:solidFill>
              </a:defRPr>
            </a:lvl6pPr>
            <a:lvl7pPr lvl="6" algn="ctr">
              <a:lnSpc>
                <a:spcPct val="100000"/>
              </a:lnSpc>
              <a:spcBef>
                <a:spcPts val="0"/>
              </a:spcBef>
              <a:spcAft>
                <a:spcPts val="0"/>
              </a:spcAft>
              <a:buClr>
                <a:srgbClr val="FFFFFF"/>
              </a:buClr>
              <a:buSzPts val="2800"/>
              <a:buNone/>
              <a:defRPr sz="2800">
                <a:solidFill>
                  <a:srgbClr val="FFFFFF"/>
                </a:solidFill>
              </a:defRPr>
            </a:lvl7pPr>
            <a:lvl8pPr lvl="7" algn="ctr">
              <a:lnSpc>
                <a:spcPct val="100000"/>
              </a:lnSpc>
              <a:spcBef>
                <a:spcPts val="0"/>
              </a:spcBef>
              <a:spcAft>
                <a:spcPts val="0"/>
              </a:spcAft>
              <a:buClr>
                <a:srgbClr val="FFFFFF"/>
              </a:buClr>
              <a:buSzPts val="2800"/>
              <a:buNone/>
              <a:defRPr sz="2800">
                <a:solidFill>
                  <a:srgbClr val="FFFFFF"/>
                </a:solidFill>
              </a:defRPr>
            </a:lvl8pPr>
            <a:lvl9pPr lvl="8" algn="ctr">
              <a:lnSpc>
                <a:spcPct val="100000"/>
              </a:lnSpc>
              <a:spcBef>
                <a:spcPts val="0"/>
              </a:spcBef>
              <a:spcAft>
                <a:spcPts val="0"/>
              </a:spcAft>
              <a:buClr>
                <a:srgbClr val="FFFFFF"/>
              </a:buClr>
              <a:buSzPts val="2800"/>
              <a:buNone/>
              <a:defRPr sz="2800">
                <a:solidFill>
                  <a:srgbClr val="FFFFF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4">
  <p:cSld name="CUSTOM_5">
    <p:bg>
      <p:bgPr>
        <a:solidFill>
          <a:srgbClr val="455A64"/>
        </a:solidFill>
        <a:effectLst/>
      </p:bgPr>
    </p:bg>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713225" y="539500"/>
            <a:ext cx="7717500" cy="5343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1pPr>
            <a:lvl2pPr lvl="1"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2pPr>
            <a:lvl3pPr lvl="2"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3pPr>
            <a:lvl4pPr lvl="3"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4pPr>
            <a:lvl5pPr lvl="4"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5pPr>
            <a:lvl6pPr lvl="5"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6pPr>
            <a:lvl7pPr lvl="6"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7pPr>
            <a:lvl8pPr lvl="7"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8pPr>
            <a:lvl9pPr lvl="8"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9pPr>
          </a:lstStyle>
          <a:p>
            <a:endParaRPr/>
          </a:p>
        </p:txBody>
      </p:sp>
      <p:sp>
        <p:nvSpPr>
          <p:cNvPr id="96" name="Google Shape;96;p18"/>
          <p:cNvSpPr txBox="1">
            <a:spLocks noGrp="1"/>
          </p:cNvSpPr>
          <p:nvPr>
            <p:ph type="subTitle" idx="1"/>
          </p:nvPr>
        </p:nvSpPr>
        <p:spPr>
          <a:xfrm>
            <a:off x="865900" y="1686725"/>
            <a:ext cx="1818600" cy="554700"/>
          </a:xfrm>
          <a:prstGeom prst="rect">
            <a:avLst/>
          </a:prstGeom>
        </p:spPr>
        <p:txBody>
          <a:bodyPr spcFirstLastPara="1" wrap="square" lIns="91425" tIns="91425" rIns="91425" bIns="91425" anchor="t" anchorCtr="0">
            <a:normAutofit/>
          </a:bodyPr>
          <a:lstStyle>
            <a:lvl1pPr lvl="0" algn="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7" name="Google Shape;97;p18"/>
          <p:cNvSpPr txBox="1">
            <a:spLocks noGrp="1"/>
          </p:cNvSpPr>
          <p:nvPr>
            <p:ph type="subTitle" idx="2"/>
          </p:nvPr>
        </p:nvSpPr>
        <p:spPr>
          <a:xfrm>
            <a:off x="865900" y="2041764"/>
            <a:ext cx="1818600" cy="8178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Clr>
                <a:schemeClr val="lt1"/>
              </a:buClr>
              <a:buSzPts val="1200"/>
              <a:buFont typeface="Nanum Gothic"/>
              <a:buNone/>
              <a:defRPr sz="1200">
                <a:solidFill>
                  <a:srgbClr val="FFFFFF"/>
                </a:solidFill>
              </a:defRPr>
            </a:lvl1pPr>
            <a:lvl2pPr lvl="1" algn="r" rtl="0">
              <a:spcBef>
                <a:spcPts val="0"/>
              </a:spcBef>
              <a:spcAft>
                <a:spcPts val="0"/>
              </a:spcAft>
              <a:buSzPts val="1200"/>
              <a:buFont typeface="Nanum Gothic"/>
              <a:buNone/>
              <a:defRPr sz="1200">
                <a:latin typeface="Nanum Gothic"/>
                <a:ea typeface="Nanum Gothic"/>
                <a:cs typeface="Nanum Gothic"/>
                <a:sym typeface="Nanum Gothic"/>
              </a:defRPr>
            </a:lvl2pPr>
            <a:lvl3pPr lvl="2" algn="r" rtl="0">
              <a:spcBef>
                <a:spcPts val="0"/>
              </a:spcBef>
              <a:spcAft>
                <a:spcPts val="0"/>
              </a:spcAft>
              <a:buSzPts val="1200"/>
              <a:buFont typeface="Nanum Gothic"/>
              <a:buNone/>
              <a:defRPr sz="1200">
                <a:latin typeface="Nanum Gothic"/>
                <a:ea typeface="Nanum Gothic"/>
                <a:cs typeface="Nanum Gothic"/>
                <a:sym typeface="Nanum Gothic"/>
              </a:defRPr>
            </a:lvl3pPr>
            <a:lvl4pPr lvl="3" algn="r" rtl="0">
              <a:spcBef>
                <a:spcPts val="0"/>
              </a:spcBef>
              <a:spcAft>
                <a:spcPts val="0"/>
              </a:spcAft>
              <a:buSzPts val="1200"/>
              <a:buFont typeface="Nanum Gothic"/>
              <a:buNone/>
              <a:defRPr sz="1200">
                <a:latin typeface="Nanum Gothic"/>
                <a:ea typeface="Nanum Gothic"/>
                <a:cs typeface="Nanum Gothic"/>
                <a:sym typeface="Nanum Gothic"/>
              </a:defRPr>
            </a:lvl4pPr>
            <a:lvl5pPr lvl="4" algn="r" rtl="0">
              <a:spcBef>
                <a:spcPts val="0"/>
              </a:spcBef>
              <a:spcAft>
                <a:spcPts val="0"/>
              </a:spcAft>
              <a:buSzPts val="1200"/>
              <a:buFont typeface="Nanum Gothic"/>
              <a:buNone/>
              <a:defRPr sz="1200">
                <a:latin typeface="Nanum Gothic"/>
                <a:ea typeface="Nanum Gothic"/>
                <a:cs typeface="Nanum Gothic"/>
                <a:sym typeface="Nanum Gothic"/>
              </a:defRPr>
            </a:lvl5pPr>
            <a:lvl6pPr lvl="5" algn="r" rtl="0">
              <a:spcBef>
                <a:spcPts val="0"/>
              </a:spcBef>
              <a:spcAft>
                <a:spcPts val="0"/>
              </a:spcAft>
              <a:buSzPts val="1200"/>
              <a:buFont typeface="Nanum Gothic"/>
              <a:buNone/>
              <a:defRPr sz="1200">
                <a:latin typeface="Nanum Gothic"/>
                <a:ea typeface="Nanum Gothic"/>
                <a:cs typeface="Nanum Gothic"/>
                <a:sym typeface="Nanum Gothic"/>
              </a:defRPr>
            </a:lvl6pPr>
            <a:lvl7pPr lvl="6" algn="r" rtl="0">
              <a:spcBef>
                <a:spcPts val="0"/>
              </a:spcBef>
              <a:spcAft>
                <a:spcPts val="0"/>
              </a:spcAft>
              <a:buSzPts val="1200"/>
              <a:buFont typeface="Nanum Gothic"/>
              <a:buNone/>
              <a:defRPr sz="1200">
                <a:latin typeface="Nanum Gothic"/>
                <a:ea typeface="Nanum Gothic"/>
                <a:cs typeface="Nanum Gothic"/>
                <a:sym typeface="Nanum Gothic"/>
              </a:defRPr>
            </a:lvl7pPr>
            <a:lvl8pPr lvl="7" algn="r" rtl="0">
              <a:spcBef>
                <a:spcPts val="0"/>
              </a:spcBef>
              <a:spcAft>
                <a:spcPts val="0"/>
              </a:spcAft>
              <a:buSzPts val="1200"/>
              <a:buFont typeface="Nanum Gothic"/>
              <a:buNone/>
              <a:defRPr sz="1200">
                <a:latin typeface="Nanum Gothic"/>
                <a:ea typeface="Nanum Gothic"/>
                <a:cs typeface="Nanum Gothic"/>
                <a:sym typeface="Nanum Gothic"/>
              </a:defRPr>
            </a:lvl8pPr>
            <a:lvl9pPr lvl="8" algn="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98" name="Google Shape;98;p18"/>
          <p:cNvSpPr txBox="1">
            <a:spLocks noGrp="1"/>
          </p:cNvSpPr>
          <p:nvPr>
            <p:ph type="subTitle" idx="3"/>
          </p:nvPr>
        </p:nvSpPr>
        <p:spPr>
          <a:xfrm>
            <a:off x="865900" y="3346141"/>
            <a:ext cx="1818600" cy="554700"/>
          </a:xfrm>
          <a:prstGeom prst="rect">
            <a:avLst/>
          </a:prstGeom>
        </p:spPr>
        <p:txBody>
          <a:bodyPr spcFirstLastPara="1" wrap="square" lIns="91425" tIns="91425" rIns="91425" bIns="91425" anchor="t" anchorCtr="0">
            <a:normAutofit/>
          </a:bodyPr>
          <a:lstStyle>
            <a:lvl1pPr lvl="0" algn="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99" name="Google Shape;99;p18"/>
          <p:cNvSpPr txBox="1">
            <a:spLocks noGrp="1"/>
          </p:cNvSpPr>
          <p:nvPr>
            <p:ph type="subTitle" idx="4"/>
          </p:nvPr>
        </p:nvSpPr>
        <p:spPr>
          <a:xfrm>
            <a:off x="865900" y="3701176"/>
            <a:ext cx="1818600" cy="817800"/>
          </a:xfrm>
          <a:prstGeom prst="rect">
            <a:avLst/>
          </a:prstGeom>
        </p:spPr>
        <p:txBody>
          <a:bodyPr spcFirstLastPara="1" wrap="square" lIns="91425" tIns="91425" rIns="91425" bIns="91425" anchor="t" anchorCtr="0">
            <a:normAutofit/>
          </a:bodyPr>
          <a:lstStyle>
            <a:lvl1pPr lvl="0" algn="r" rtl="0">
              <a:lnSpc>
                <a:spcPct val="100000"/>
              </a:lnSpc>
              <a:spcBef>
                <a:spcPts val="0"/>
              </a:spcBef>
              <a:spcAft>
                <a:spcPts val="0"/>
              </a:spcAft>
              <a:buClr>
                <a:schemeClr val="lt1"/>
              </a:buClr>
              <a:buSzPts val="1200"/>
              <a:buFont typeface="Nanum Gothic"/>
              <a:buNone/>
              <a:defRPr sz="1200">
                <a:solidFill>
                  <a:srgbClr val="FFFFFF"/>
                </a:solidFill>
              </a:defRPr>
            </a:lvl1pPr>
            <a:lvl2pPr lvl="1" algn="r" rtl="0">
              <a:spcBef>
                <a:spcPts val="0"/>
              </a:spcBef>
              <a:spcAft>
                <a:spcPts val="0"/>
              </a:spcAft>
              <a:buSzPts val="1200"/>
              <a:buFont typeface="Nanum Gothic"/>
              <a:buNone/>
              <a:defRPr sz="1200">
                <a:latin typeface="Nanum Gothic"/>
                <a:ea typeface="Nanum Gothic"/>
                <a:cs typeface="Nanum Gothic"/>
                <a:sym typeface="Nanum Gothic"/>
              </a:defRPr>
            </a:lvl2pPr>
            <a:lvl3pPr lvl="2" algn="r" rtl="0">
              <a:spcBef>
                <a:spcPts val="0"/>
              </a:spcBef>
              <a:spcAft>
                <a:spcPts val="0"/>
              </a:spcAft>
              <a:buSzPts val="1200"/>
              <a:buFont typeface="Nanum Gothic"/>
              <a:buNone/>
              <a:defRPr sz="1200">
                <a:latin typeface="Nanum Gothic"/>
                <a:ea typeface="Nanum Gothic"/>
                <a:cs typeface="Nanum Gothic"/>
                <a:sym typeface="Nanum Gothic"/>
              </a:defRPr>
            </a:lvl3pPr>
            <a:lvl4pPr lvl="3" algn="r" rtl="0">
              <a:spcBef>
                <a:spcPts val="0"/>
              </a:spcBef>
              <a:spcAft>
                <a:spcPts val="0"/>
              </a:spcAft>
              <a:buSzPts val="1200"/>
              <a:buFont typeface="Nanum Gothic"/>
              <a:buNone/>
              <a:defRPr sz="1200">
                <a:latin typeface="Nanum Gothic"/>
                <a:ea typeface="Nanum Gothic"/>
                <a:cs typeface="Nanum Gothic"/>
                <a:sym typeface="Nanum Gothic"/>
              </a:defRPr>
            </a:lvl4pPr>
            <a:lvl5pPr lvl="4" algn="r" rtl="0">
              <a:spcBef>
                <a:spcPts val="0"/>
              </a:spcBef>
              <a:spcAft>
                <a:spcPts val="0"/>
              </a:spcAft>
              <a:buSzPts val="1200"/>
              <a:buFont typeface="Nanum Gothic"/>
              <a:buNone/>
              <a:defRPr sz="1200">
                <a:latin typeface="Nanum Gothic"/>
                <a:ea typeface="Nanum Gothic"/>
                <a:cs typeface="Nanum Gothic"/>
                <a:sym typeface="Nanum Gothic"/>
              </a:defRPr>
            </a:lvl5pPr>
            <a:lvl6pPr lvl="5" algn="r" rtl="0">
              <a:spcBef>
                <a:spcPts val="0"/>
              </a:spcBef>
              <a:spcAft>
                <a:spcPts val="0"/>
              </a:spcAft>
              <a:buSzPts val="1200"/>
              <a:buFont typeface="Nanum Gothic"/>
              <a:buNone/>
              <a:defRPr sz="1200">
                <a:latin typeface="Nanum Gothic"/>
                <a:ea typeface="Nanum Gothic"/>
                <a:cs typeface="Nanum Gothic"/>
                <a:sym typeface="Nanum Gothic"/>
              </a:defRPr>
            </a:lvl6pPr>
            <a:lvl7pPr lvl="6" algn="r" rtl="0">
              <a:spcBef>
                <a:spcPts val="0"/>
              </a:spcBef>
              <a:spcAft>
                <a:spcPts val="0"/>
              </a:spcAft>
              <a:buSzPts val="1200"/>
              <a:buFont typeface="Nanum Gothic"/>
              <a:buNone/>
              <a:defRPr sz="1200">
                <a:latin typeface="Nanum Gothic"/>
                <a:ea typeface="Nanum Gothic"/>
                <a:cs typeface="Nanum Gothic"/>
                <a:sym typeface="Nanum Gothic"/>
              </a:defRPr>
            </a:lvl7pPr>
            <a:lvl8pPr lvl="7" algn="r" rtl="0">
              <a:spcBef>
                <a:spcPts val="0"/>
              </a:spcBef>
              <a:spcAft>
                <a:spcPts val="0"/>
              </a:spcAft>
              <a:buSzPts val="1200"/>
              <a:buFont typeface="Nanum Gothic"/>
              <a:buNone/>
              <a:defRPr sz="1200">
                <a:latin typeface="Nanum Gothic"/>
                <a:ea typeface="Nanum Gothic"/>
                <a:cs typeface="Nanum Gothic"/>
                <a:sym typeface="Nanum Gothic"/>
              </a:defRPr>
            </a:lvl8pPr>
            <a:lvl9pPr lvl="8" algn="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100" name="Google Shape;100;p18"/>
          <p:cNvSpPr txBox="1">
            <a:spLocks noGrp="1"/>
          </p:cNvSpPr>
          <p:nvPr>
            <p:ph type="subTitle" idx="5"/>
          </p:nvPr>
        </p:nvSpPr>
        <p:spPr>
          <a:xfrm>
            <a:off x="6459200" y="1686725"/>
            <a:ext cx="1818600" cy="55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1" name="Google Shape;101;p18"/>
          <p:cNvSpPr txBox="1">
            <a:spLocks noGrp="1"/>
          </p:cNvSpPr>
          <p:nvPr>
            <p:ph type="subTitle" idx="6"/>
          </p:nvPr>
        </p:nvSpPr>
        <p:spPr>
          <a:xfrm>
            <a:off x="6459200" y="2041764"/>
            <a:ext cx="1818600" cy="817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200"/>
              <a:buFont typeface="Nanum Gothic"/>
              <a:buNone/>
              <a:defRPr sz="1200">
                <a:solidFill>
                  <a:srgbClr val="FFFFFF"/>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102" name="Google Shape;102;p18"/>
          <p:cNvSpPr txBox="1">
            <a:spLocks noGrp="1"/>
          </p:cNvSpPr>
          <p:nvPr>
            <p:ph type="subTitle" idx="7"/>
          </p:nvPr>
        </p:nvSpPr>
        <p:spPr>
          <a:xfrm>
            <a:off x="6459200" y="3346143"/>
            <a:ext cx="1818600" cy="55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8"/>
          <p:cNvSpPr txBox="1">
            <a:spLocks noGrp="1"/>
          </p:cNvSpPr>
          <p:nvPr>
            <p:ph type="subTitle" idx="8"/>
          </p:nvPr>
        </p:nvSpPr>
        <p:spPr>
          <a:xfrm>
            <a:off x="6459200" y="3701179"/>
            <a:ext cx="1818600" cy="8178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200"/>
              <a:buFont typeface="Nanum Gothic"/>
              <a:buNone/>
              <a:defRPr sz="1200">
                <a:solidFill>
                  <a:srgbClr val="FFFFFF"/>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2">
  <p:cSld name="CUSTOM_6">
    <p:bg>
      <p:bgPr>
        <a:solidFill>
          <a:srgbClr val="27DEBF"/>
        </a:solid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713225" y="539500"/>
            <a:ext cx="7717500" cy="5949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1pPr>
            <a:lvl2pPr lvl="1"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2pPr>
            <a:lvl3pPr lvl="2"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3pPr>
            <a:lvl4pPr lvl="3"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4pPr>
            <a:lvl5pPr lvl="4"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5pPr>
            <a:lvl6pPr lvl="5"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6pPr>
            <a:lvl7pPr lvl="6"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7pPr>
            <a:lvl8pPr lvl="7"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8pPr>
            <a:lvl9pPr lvl="8" algn="ctr">
              <a:spcBef>
                <a:spcPts val="0"/>
              </a:spcBef>
              <a:spcAft>
                <a:spcPts val="0"/>
              </a:spcAft>
              <a:buClr>
                <a:srgbClr val="455A64"/>
              </a:buClr>
              <a:buSzPts val="2500"/>
              <a:buFont typeface="Anton"/>
              <a:buNone/>
              <a:defRPr sz="2500">
                <a:solidFill>
                  <a:srgbClr val="455A64"/>
                </a:solidFill>
                <a:latin typeface="Anton"/>
                <a:ea typeface="Anton"/>
                <a:cs typeface="Anton"/>
                <a:sym typeface="Anton"/>
              </a:defRPr>
            </a:lvl9pPr>
          </a:lstStyle>
          <a:p>
            <a:endParaRPr/>
          </a:p>
        </p:txBody>
      </p:sp>
      <p:sp>
        <p:nvSpPr>
          <p:cNvPr id="106" name="Google Shape;106;p19"/>
          <p:cNvSpPr txBox="1">
            <a:spLocks noGrp="1"/>
          </p:cNvSpPr>
          <p:nvPr>
            <p:ph type="subTitle" idx="1"/>
          </p:nvPr>
        </p:nvSpPr>
        <p:spPr>
          <a:xfrm>
            <a:off x="953925" y="3271550"/>
            <a:ext cx="2298300" cy="637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455A64"/>
              </a:buClr>
              <a:buSzPts val="1800"/>
              <a:buFont typeface="Anton"/>
              <a:buNone/>
              <a:defRPr>
                <a:solidFill>
                  <a:schemeClr val="accent2"/>
                </a:solidFill>
                <a:latin typeface="Anton"/>
                <a:ea typeface="Anton"/>
                <a:cs typeface="Anton"/>
                <a:sym typeface="Anton"/>
              </a:defRPr>
            </a:lvl1pPr>
            <a:lvl2pPr lvl="1"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2pPr>
            <a:lvl3pPr lvl="2"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3pPr>
            <a:lvl4pPr lvl="3"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4pPr>
            <a:lvl5pPr lvl="4"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5pPr>
            <a:lvl6pPr lvl="5"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6pPr>
            <a:lvl7pPr lvl="6"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7pPr>
            <a:lvl8pPr lvl="7"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8pPr>
            <a:lvl9pPr lvl="8"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9pPr>
          </a:lstStyle>
          <a:p>
            <a:endParaRPr/>
          </a:p>
        </p:txBody>
      </p:sp>
      <p:sp>
        <p:nvSpPr>
          <p:cNvPr id="107" name="Google Shape;107;p19"/>
          <p:cNvSpPr txBox="1">
            <a:spLocks noGrp="1"/>
          </p:cNvSpPr>
          <p:nvPr>
            <p:ph type="subTitle" idx="2"/>
          </p:nvPr>
        </p:nvSpPr>
        <p:spPr>
          <a:xfrm>
            <a:off x="953925" y="3679279"/>
            <a:ext cx="2298300" cy="768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chemeClr val="accent2"/>
                </a:solidFill>
              </a:defRPr>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108" name="Google Shape;108;p19"/>
          <p:cNvSpPr txBox="1">
            <a:spLocks noGrp="1"/>
          </p:cNvSpPr>
          <p:nvPr>
            <p:ph type="subTitle" idx="3"/>
          </p:nvPr>
        </p:nvSpPr>
        <p:spPr>
          <a:xfrm>
            <a:off x="3422849" y="3271550"/>
            <a:ext cx="2298300" cy="637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455A64"/>
              </a:buClr>
              <a:buSzPts val="1800"/>
              <a:buFont typeface="Anton"/>
              <a:buNone/>
              <a:defRPr>
                <a:solidFill>
                  <a:schemeClr val="accent2"/>
                </a:solidFill>
                <a:latin typeface="Anton"/>
                <a:ea typeface="Anton"/>
                <a:cs typeface="Anton"/>
                <a:sym typeface="Anton"/>
              </a:defRPr>
            </a:lvl1pPr>
            <a:lvl2pPr lvl="1"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2pPr>
            <a:lvl3pPr lvl="2"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3pPr>
            <a:lvl4pPr lvl="3"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4pPr>
            <a:lvl5pPr lvl="4"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5pPr>
            <a:lvl6pPr lvl="5"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6pPr>
            <a:lvl7pPr lvl="6"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7pPr>
            <a:lvl8pPr lvl="7"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8pPr>
            <a:lvl9pPr lvl="8"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9pPr>
          </a:lstStyle>
          <a:p>
            <a:endParaRPr/>
          </a:p>
        </p:txBody>
      </p:sp>
      <p:sp>
        <p:nvSpPr>
          <p:cNvPr id="109" name="Google Shape;109;p19"/>
          <p:cNvSpPr txBox="1">
            <a:spLocks noGrp="1"/>
          </p:cNvSpPr>
          <p:nvPr>
            <p:ph type="subTitle" idx="4"/>
          </p:nvPr>
        </p:nvSpPr>
        <p:spPr>
          <a:xfrm>
            <a:off x="3422849" y="3679279"/>
            <a:ext cx="2298300" cy="768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chemeClr val="accent2"/>
                </a:solidFill>
              </a:defRPr>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110" name="Google Shape;110;p19"/>
          <p:cNvSpPr txBox="1">
            <a:spLocks noGrp="1"/>
          </p:cNvSpPr>
          <p:nvPr>
            <p:ph type="subTitle" idx="5"/>
          </p:nvPr>
        </p:nvSpPr>
        <p:spPr>
          <a:xfrm>
            <a:off x="5969400" y="3271550"/>
            <a:ext cx="2298300" cy="6372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455A64"/>
              </a:buClr>
              <a:buSzPts val="1800"/>
              <a:buFont typeface="Anton"/>
              <a:buNone/>
              <a:defRPr>
                <a:solidFill>
                  <a:schemeClr val="accent2"/>
                </a:solidFill>
                <a:latin typeface="Anton"/>
                <a:ea typeface="Anton"/>
                <a:cs typeface="Anton"/>
                <a:sym typeface="Anton"/>
              </a:defRPr>
            </a:lvl1pPr>
            <a:lvl2pPr lvl="1"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2pPr>
            <a:lvl3pPr lvl="2"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3pPr>
            <a:lvl4pPr lvl="3"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4pPr>
            <a:lvl5pPr lvl="4"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5pPr>
            <a:lvl6pPr lvl="5"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6pPr>
            <a:lvl7pPr lvl="6"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7pPr>
            <a:lvl8pPr lvl="7"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8pPr>
            <a:lvl9pPr lvl="8" algn="ctr" rtl="0">
              <a:spcBef>
                <a:spcPts val="0"/>
              </a:spcBef>
              <a:spcAft>
                <a:spcPts val="0"/>
              </a:spcAft>
              <a:buClr>
                <a:srgbClr val="455A64"/>
              </a:buClr>
              <a:buSzPts val="1800"/>
              <a:buFont typeface="Anton"/>
              <a:buNone/>
              <a:defRPr sz="1800">
                <a:solidFill>
                  <a:srgbClr val="455A64"/>
                </a:solidFill>
                <a:latin typeface="Anton"/>
                <a:ea typeface="Anton"/>
                <a:cs typeface="Anton"/>
                <a:sym typeface="Anton"/>
              </a:defRPr>
            </a:lvl9pPr>
          </a:lstStyle>
          <a:p>
            <a:endParaRPr/>
          </a:p>
        </p:txBody>
      </p:sp>
      <p:sp>
        <p:nvSpPr>
          <p:cNvPr id="111" name="Google Shape;111;p19"/>
          <p:cNvSpPr txBox="1">
            <a:spLocks noGrp="1"/>
          </p:cNvSpPr>
          <p:nvPr>
            <p:ph type="subTitle" idx="6"/>
          </p:nvPr>
        </p:nvSpPr>
        <p:spPr>
          <a:xfrm>
            <a:off x="5969400" y="3679279"/>
            <a:ext cx="2298300" cy="7689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chemeClr val="accent2"/>
                </a:solidFill>
              </a:defRPr>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11">
    <p:bg>
      <p:bgPr>
        <a:solidFill>
          <a:srgbClr val="455A64"/>
        </a:solidFill>
        <a:effectLst/>
      </p:bgPr>
    </p:bg>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713225" y="3037150"/>
            <a:ext cx="3858900" cy="850200"/>
          </a:xfrm>
          <a:prstGeom prst="rect">
            <a:avLst/>
          </a:prstGeom>
          <a:ln w="19050" cap="flat" cmpd="sng">
            <a:solidFill>
              <a:srgbClr val="27DEBF"/>
            </a:solidFill>
            <a:prstDash val="solid"/>
            <a:round/>
            <a:headEnd type="none" w="sm" len="sm"/>
            <a:tailEnd type="none" w="sm" len="sm"/>
          </a:ln>
        </p:spPr>
        <p:txBody>
          <a:bodyPr spcFirstLastPara="1" wrap="square" lIns="91425" tIns="91425" rIns="91425" bIns="91425" anchor="ctr" anchorCtr="0">
            <a:normAutofit/>
          </a:bodyPr>
          <a:lstStyle>
            <a:lvl1pPr lvl="0"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1pPr>
            <a:lvl2pPr lvl="1"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2pPr>
            <a:lvl3pPr lvl="2"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3pPr>
            <a:lvl4pPr lvl="3"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4pPr>
            <a:lvl5pPr lvl="4"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5pPr>
            <a:lvl6pPr lvl="5"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6pPr>
            <a:lvl7pPr lvl="6"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7pPr>
            <a:lvl8pPr lvl="7"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8pPr>
            <a:lvl9pPr lvl="8"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9pPr>
          </a:lstStyle>
          <a:p>
            <a:endParaRPr/>
          </a:p>
        </p:txBody>
      </p:sp>
      <p:sp>
        <p:nvSpPr>
          <p:cNvPr id="134" name="Google Shape;134;p24"/>
          <p:cNvSpPr txBox="1">
            <a:spLocks noGrp="1"/>
          </p:cNvSpPr>
          <p:nvPr>
            <p:ph type="subTitle" idx="1"/>
          </p:nvPr>
        </p:nvSpPr>
        <p:spPr>
          <a:xfrm>
            <a:off x="713225" y="1335125"/>
            <a:ext cx="3858900" cy="1282800"/>
          </a:xfrm>
          <a:prstGeom prst="rect">
            <a:avLst/>
          </a:prstGeom>
          <a:solidFill>
            <a:srgbClr val="27DEBF"/>
          </a:solidFill>
        </p:spPr>
        <p:txBody>
          <a:bodyPr spcFirstLastPara="1" wrap="square" lIns="91425" tIns="91425" rIns="91425" bIns="91425" anchor="ctr" anchorCtr="0">
            <a:normAutofit/>
          </a:bodyPr>
          <a:lstStyle>
            <a:lvl1pPr lvl="0" algn="ctr">
              <a:lnSpc>
                <a:spcPct val="100000"/>
              </a:lnSpc>
              <a:spcBef>
                <a:spcPts val="0"/>
              </a:spcBef>
              <a:spcAft>
                <a:spcPts val="0"/>
              </a:spcAft>
              <a:buClr>
                <a:srgbClr val="FFFFFF"/>
              </a:buClr>
              <a:buSzPts val="1200"/>
              <a:buFont typeface="Nanum Gothic"/>
              <a:buNone/>
              <a:defRPr sz="1410">
                <a:solidFill>
                  <a:srgbClr val="455A64"/>
                </a:solidFill>
              </a:defRPr>
            </a:lvl1pPr>
            <a:lvl2pPr lvl="1"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2pPr>
            <a:lvl3pPr lvl="2"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3pPr>
            <a:lvl4pPr lvl="3"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4pPr>
            <a:lvl5pPr lvl="4"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5pPr>
            <a:lvl6pPr lvl="5"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6pPr>
            <a:lvl7pPr lvl="6"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7pPr>
            <a:lvl8pPr lvl="7"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8pPr>
            <a:lvl9pPr lvl="8" algn="ctr">
              <a:spcBef>
                <a:spcPts val="0"/>
              </a:spcBef>
              <a:spcAft>
                <a:spcPts val="0"/>
              </a:spcAft>
              <a:buClr>
                <a:srgbClr val="FFFFFF"/>
              </a:buClr>
              <a:buSzPts val="1200"/>
              <a:buFont typeface="Nanum Gothic"/>
              <a:buNone/>
              <a:defRPr sz="1200">
                <a:solidFill>
                  <a:srgbClr val="FFFFFF"/>
                </a:solidFill>
                <a:latin typeface="Nanum Gothic"/>
                <a:ea typeface="Nanum Gothic"/>
                <a:cs typeface="Nanum Gothic"/>
                <a:sym typeface="Nanum Gothic"/>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7">
    <p:bg>
      <p:bgPr>
        <a:solidFill>
          <a:schemeClr val="lt2"/>
        </a:solidFill>
        <a:effectLst/>
      </p:bgPr>
    </p:bg>
    <p:spTree>
      <p:nvGrpSpPr>
        <p:cNvPr id="1" name="Shape 17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8">
    <p:bg>
      <p:bgPr>
        <a:solidFill>
          <a:schemeClr val="accent2"/>
        </a:solidFill>
        <a:effectLst/>
      </p:bgPr>
    </p:bg>
    <p:spTree>
      <p:nvGrpSpPr>
        <p:cNvPr id="1" name="Shape 175"/>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7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27DEB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3225" y="1895475"/>
            <a:ext cx="4382700" cy="1114500"/>
          </a:xfrm>
          <a:prstGeom prst="rect">
            <a:avLst/>
          </a:prstGeom>
        </p:spPr>
        <p:txBody>
          <a:bodyPr spcFirstLastPara="1" wrap="square" lIns="91425" tIns="91425" rIns="91425" bIns="91425" anchor="ctr" anchorCtr="0">
            <a:normAutofit/>
          </a:bodyPr>
          <a:lstStyle>
            <a:lvl1pPr lvl="0">
              <a:spcBef>
                <a:spcPts val="0"/>
              </a:spcBef>
              <a:spcAft>
                <a:spcPts val="0"/>
              </a:spcAft>
              <a:buClr>
                <a:srgbClr val="FFFFFF"/>
              </a:buClr>
              <a:buSzPts val="2500"/>
              <a:buFont typeface="Anton"/>
              <a:buNone/>
              <a:defRPr sz="3600">
                <a:solidFill>
                  <a:srgbClr val="FFFFFF"/>
                </a:solidFill>
                <a:latin typeface="Anton"/>
                <a:ea typeface="Anton"/>
                <a:cs typeface="Anton"/>
                <a:sym typeface="Anton"/>
              </a:defRPr>
            </a:lvl1pPr>
            <a:lvl2pPr lvl="1">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2pPr>
            <a:lvl3pPr lvl="2">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3pPr>
            <a:lvl4pPr lvl="3">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4pPr>
            <a:lvl5pPr lvl="4">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5pPr>
            <a:lvl6pPr lvl="5">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6pPr>
            <a:lvl7pPr lvl="6">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7pPr>
            <a:lvl8pPr lvl="7">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8pPr>
            <a:lvl9pPr lvl="8">
              <a:spcBef>
                <a:spcPts val="0"/>
              </a:spcBef>
              <a:spcAft>
                <a:spcPts val="0"/>
              </a:spcAft>
              <a:buClr>
                <a:srgbClr val="FFFFFF"/>
              </a:buClr>
              <a:buSzPts val="2500"/>
              <a:buFont typeface="Anton"/>
              <a:buNone/>
              <a:defRPr sz="2500">
                <a:solidFill>
                  <a:srgbClr val="FFFFFF"/>
                </a:solidFill>
                <a:latin typeface="Anton"/>
                <a:ea typeface="Anton"/>
                <a:cs typeface="Anton"/>
                <a:sym typeface="Anton"/>
              </a:defRPr>
            </a:lvl9pPr>
          </a:lstStyle>
          <a:p>
            <a:endParaRPr/>
          </a:p>
        </p:txBody>
      </p:sp>
      <p:sp>
        <p:nvSpPr>
          <p:cNvPr id="14" name="Google Shape;14;p3"/>
          <p:cNvSpPr txBox="1">
            <a:spLocks noGrp="1"/>
          </p:cNvSpPr>
          <p:nvPr>
            <p:ph type="subTitle" idx="1"/>
          </p:nvPr>
        </p:nvSpPr>
        <p:spPr>
          <a:xfrm>
            <a:off x="713225" y="2800350"/>
            <a:ext cx="4382700" cy="847800"/>
          </a:xfrm>
          <a:prstGeom prst="rect">
            <a:avLst/>
          </a:prstGeom>
        </p:spPr>
        <p:txBody>
          <a:bodyPr spcFirstLastPara="1" wrap="square" lIns="91425" tIns="91425" rIns="91425" bIns="91425" anchor="t" anchorCtr="0">
            <a:normAutofit/>
          </a:bodyPr>
          <a:lstStyle>
            <a:lvl1pPr lvl="0">
              <a:lnSpc>
                <a:spcPct val="95000"/>
              </a:lnSpc>
              <a:spcBef>
                <a:spcPts val="0"/>
              </a:spcBef>
              <a:spcAft>
                <a:spcPts val="0"/>
              </a:spcAft>
              <a:buClr>
                <a:srgbClr val="455A64"/>
              </a:buClr>
              <a:buSzPts val="1200"/>
              <a:buFont typeface="Nanum Gothic"/>
              <a:buNone/>
              <a:defRPr sz="1210">
                <a:solidFill>
                  <a:srgbClr val="455A64"/>
                </a:solidFill>
              </a:defRPr>
            </a:lvl1pPr>
            <a:lvl2pPr lvl="1">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2pPr>
            <a:lvl3pPr lvl="2">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3pPr>
            <a:lvl4pPr lvl="3">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4pPr>
            <a:lvl5pPr lvl="4">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5pPr>
            <a:lvl6pPr lvl="5">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6pPr>
            <a:lvl7pPr lvl="6">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7pPr>
            <a:lvl8pPr lvl="7">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8pPr>
            <a:lvl9pPr lvl="8">
              <a:spcBef>
                <a:spcPts val="0"/>
              </a:spcBef>
              <a:spcAft>
                <a:spcPts val="0"/>
              </a:spcAft>
              <a:buClr>
                <a:srgbClr val="455A64"/>
              </a:buClr>
              <a:buSzPts val="1200"/>
              <a:buFont typeface="Nanum Gothic"/>
              <a:buNone/>
              <a:defRPr sz="1200">
                <a:solidFill>
                  <a:srgbClr val="455A64"/>
                </a:solidFill>
                <a:latin typeface="Nanum Gothic"/>
                <a:ea typeface="Nanum Gothic"/>
                <a:cs typeface="Nanum Gothic"/>
                <a:sym typeface="Nanum Gothic"/>
              </a:defRPr>
            </a:lvl9pPr>
          </a:lstStyle>
          <a:p>
            <a:endParaRPr/>
          </a:p>
        </p:txBody>
      </p:sp>
      <p:sp>
        <p:nvSpPr>
          <p:cNvPr id="15" name="Google Shape;15;p3"/>
          <p:cNvSpPr txBox="1">
            <a:spLocks noGrp="1"/>
          </p:cNvSpPr>
          <p:nvPr>
            <p:ph type="title" idx="2" hasCustomPrompt="1"/>
          </p:nvPr>
        </p:nvSpPr>
        <p:spPr>
          <a:xfrm>
            <a:off x="713225" y="1546450"/>
            <a:ext cx="4382700" cy="539400"/>
          </a:xfrm>
          <a:prstGeom prst="rect">
            <a:avLst/>
          </a:prstGeom>
          <a:ln>
            <a:noFill/>
          </a:ln>
        </p:spPr>
        <p:txBody>
          <a:bodyPr spcFirstLastPara="1" wrap="square" lIns="91425" tIns="91425" rIns="91425" bIns="91425" anchor="t" anchorCtr="0">
            <a:normAutofit/>
          </a:bodyPr>
          <a:lstStyle>
            <a:lvl1pPr lvl="0" rtl="0">
              <a:spcBef>
                <a:spcPts val="0"/>
              </a:spcBef>
              <a:spcAft>
                <a:spcPts val="0"/>
              </a:spcAft>
              <a:buClr>
                <a:srgbClr val="FFFFFF"/>
              </a:buClr>
              <a:buSzPts val="2500"/>
              <a:buNone/>
              <a:defRPr sz="3600">
                <a:solidFill>
                  <a:srgbClr val="FFFFFF"/>
                </a:solidFill>
                <a:latin typeface="Anton"/>
                <a:ea typeface="Anton"/>
                <a:cs typeface="Anton"/>
                <a:sym typeface="Anton"/>
              </a:defRPr>
            </a:lvl1pPr>
            <a:lvl2pPr lvl="1" rtl="0">
              <a:spcBef>
                <a:spcPts val="0"/>
              </a:spcBef>
              <a:spcAft>
                <a:spcPts val="0"/>
              </a:spcAft>
              <a:buClr>
                <a:srgbClr val="FFFFFF"/>
              </a:buClr>
              <a:buSzPts val="2500"/>
              <a:buNone/>
              <a:defRPr sz="2500">
                <a:solidFill>
                  <a:srgbClr val="FFFFFF"/>
                </a:solidFill>
              </a:defRPr>
            </a:lvl2pPr>
            <a:lvl3pPr lvl="2" rtl="0">
              <a:spcBef>
                <a:spcPts val="0"/>
              </a:spcBef>
              <a:spcAft>
                <a:spcPts val="0"/>
              </a:spcAft>
              <a:buClr>
                <a:srgbClr val="FFFFFF"/>
              </a:buClr>
              <a:buSzPts val="2500"/>
              <a:buNone/>
              <a:defRPr sz="2500">
                <a:solidFill>
                  <a:srgbClr val="FFFFFF"/>
                </a:solidFill>
              </a:defRPr>
            </a:lvl3pPr>
            <a:lvl4pPr lvl="3" rtl="0">
              <a:spcBef>
                <a:spcPts val="0"/>
              </a:spcBef>
              <a:spcAft>
                <a:spcPts val="0"/>
              </a:spcAft>
              <a:buClr>
                <a:srgbClr val="FFFFFF"/>
              </a:buClr>
              <a:buSzPts val="2500"/>
              <a:buNone/>
              <a:defRPr sz="2500">
                <a:solidFill>
                  <a:srgbClr val="FFFFFF"/>
                </a:solidFill>
              </a:defRPr>
            </a:lvl4pPr>
            <a:lvl5pPr lvl="4" rtl="0">
              <a:spcBef>
                <a:spcPts val="0"/>
              </a:spcBef>
              <a:spcAft>
                <a:spcPts val="0"/>
              </a:spcAft>
              <a:buClr>
                <a:srgbClr val="FFFFFF"/>
              </a:buClr>
              <a:buSzPts val="2500"/>
              <a:buNone/>
              <a:defRPr sz="2500">
                <a:solidFill>
                  <a:srgbClr val="FFFFFF"/>
                </a:solidFill>
              </a:defRPr>
            </a:lvl5pPr>
            <a:lvl6pPr lvl="5" rtl="0">
              <a:spcBef>
                <a:spcPts val="0"/>
              </a:spcBef>
              <a:spcAft>
                <a:spcPts val="0"/>
              </a:spcAft>
              <a:buClr>
                <a:srgbClr val="FFFFFF"/>
              </a:buClr>
              <a:buSzPts val="2500"/>
              <a:buNone/>
              <a:defRPr sz="2500">
                <a:solidFill>
                  <a:srgbClr val="FFFFFF"/>
                </a:solidFill>
              </a:defRPr>
            </a:lvl6pPr>
            <a:lvl7pPr lvl="6" rtl="0">
              <a:spcBef>
                <a:spcPts val="0"/>
              </a:spcBef>
              <a:spcAft>
                <a:spcPts val="0"/>
              </a:spcAft>
              <a:buClr>
                <a:srgbClr val="FFFFFF"/>
              </a:buClr>
              <a:buSzPts val="2500"/>
              <a:buNone/>
              <a:defRPr sz="2500">
                <a:solidFill>
                  <a:srgbClr val="FFFFFF"/>
                </a:solidFill>
              </a:defRPr>
            </a:lvl7pPr>
            <a:lvl8pPr lvl="7" rtl="0">
              <a:spcBef>
                <a:spcPts val="0"/>
              </a:spcBef>
              <a:spcAft>
                <a:spcPts val="0"/>
              </a:spcAft>
              <a:buClr>
                <a:srgbClr val="FFFFFF"/>
              </a:buClr>
              <a:buSzPts val="2500"/>
              <a:buNone/>
              <a:defRPr sz="2500">
                <a:solidFill>
                  <a:srgbClr val="FFFFFF"/>
                </a:solidFill>
              </a:defRPr>
            </a:lvl8pPr>
            <a:lvl9pPr lvl="8" rtl="0">
              <a:spcBef>
                <a:spcPts val="0"/>
              </a:spcBef>
              <a:spcAft>
                <a:spcPts val="0"/>
              </a:spcAft>
              <a:buClr>
                <a:srgbClr val="FFFFFF"/>
              </a:buClr>
              <a:buSzPts val="2500"/>
              <a:buNone/>
              <a:defRPr sz="2500">
                <a:solidFill>
                  <a:srgbClr val="FFFFFF"/>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rgbClr val="455A64"/>
        </a:solid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713225" y="539500"/>
            <a:ext cx="7717500" cy="5784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27DEBF"/>
              </a:buClr>
              <a:buSzPts val="2500"/>
              <a:buFont typeface="Archivo Black"/>
              <a:buNone/>
              <a:defRPr sz="2500">
                <a:solidFill>
                  <a:srgbClr val="27DEBF"/>
                </a:solidFill>
                <a:latin typeface="Anton"/>
                <a:ea typeface="Anton"/>
                <a:cs typeface="Anton"/>
                <a:sym typeface="Anton"/>
              </a:defRPr>
            </a:lvl1pPr>
            <a:lvl2pPr lvl="1"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2pPr>
            <a:lvl3pPr lvl="2"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3pPr>
            <a:lvl4pPr lvl="3"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4pPr>
            <a:lvl5pPr lvl="4"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5pPr>
            <a:lvl6pPr lvl="5"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6pPr>
            <a:lvl7pPr lvl="6"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7pPr>
            <a:lvl8pPr lvl="7"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8pPr>
            <a:lvl9pPr lvl="8"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27DEBF"/>
        </a:solid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713225" y="539501"/>
            <a:ext cx="7717500" cy="5940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455A64"/>
              </a:buClr>
              <a:buSzPts val="2400"/>
              <a:buNone/>
              <a:defRPr sz="2500">
                <a:solidFill>
                  <a:srgbClr val="455A64"/>
                </a:solidFill>
                <a:latin typeface="Archivo Black"/>
                <a:ea typeface="Archivo Black"/>
                <a:cs typeface="Archivo Black"/>
                <a:sym typeface="Archivo Black"/>
              </a:defRPr>
            </a:lvl1pPr>
            <a:lvl2pPr lvl="1">
              <a:spcBef>
                <a:spcPts val="0"/>
              </a:spcBef>
              <a:spcAft>
                <a:spcPts val="0"/>
              </a:spcAft>
              <a:buClr>
                <a:srgbClr val="455A64"/>
              </a:buClr>
              <a:buSzPts val="2400"/>
              <a:buNone/>
              <a:defRPr sz="2400">
                <a:solidFill>
                  <a:srgbClr val="455A64"/>
                </a:solidFill>
              </a:defRPr>
            </a:lvl2pPr>
            <a:lvl3pPr lvl="2">
              <a:spcBef>
                <a:spcPts val="0"/>
              </a:spcBef>
              <a:spcAft>
                <a:spcPts val="0"/>
              </a:spcAft>
              <a:buClr>
                <a:srgbClr val="455A64"/>
              </a:buClr>
              <a:buSzPts val="2400"/>
              <a:buNone/>
              <a:defRPr sz="2400">
                <a:solidFill>
                  <a:srgbClr val="455A64"/>
                </a:solidFill>
              </a:defRPr>
            </a:lvl3pPr>
            <a:lvl4pPr lvl="3">
              <a:spcBef>
                <a:spcPts val="0"/>
              </a:spcBef>
              <a:spcAft>
                <a:spcPts val="0"/>
              </a:spcAft>
              <a:buClr>
                <a:srgbClr val="455A64"/>
              </a:buClr>
              <a:buSzPts val="2400"/>
              <a:buNone/>
              <a:defRPr sz="2400">
                <a:solidFill>
                  <a:srgbClr val="455A64"/>
                </a:solidFill>
              </a:defRPr>
            </a:lvl4pPr>
            <a:lvl5pPr lvl="4">
              <a:spcBef>
                <a:spcPts val="0"/>
              </a:spcBef>
              <a:spcAft>
                <a:spcPts val="0"/>
              </a:spcAft>
              <a:buClr>
                <a:srgbClr val="455A64"/>
              </a:buClr>
              <a:buSzPts val="2400"/>
              <a:buNone/>
              <a:defRPr sz="2400">
                <a:solidFill>
                  <a:srgbClr val="455A64"/>
                </a:solidFill>
              </a:defRPr>
            </a:lvl5pPr>
            <a:lvl6pPr lvl="5">
              <a:spcBef>
                <a:spcPts val="0"/>
              </a:spcBef>
              <a:spcAft>
                <a:spcPts val="0"/>
              </a:spcAft>
              <a:buClr>
                <a:srgbClr val="455A64"/>
              </a:buClr>
              <a:buSzPts val="2400"/>
              <a:buNone/>
              <a:defRPr sz="2400">
                <a:solidFill>
                  <a:srgbClr val="455A64"/>
                </a:solidFill>
              </a:defRPr>
            </a:lvl6pPr>
            <a:lvl7pPr lvl="6">
              <a:spcBef>
                <a:spcPts val="0"/>
              </a:spcBef>
              <a:spcAft>
                <a:spcPts val="0"/>
              </a:spcAft>
              <a:buClr>
                <a:srgbClr val="455A64"/>
              </a:buClr>
              <a:buSzPts val="2400"/>
              <a:buNone/>
              <a:defRPr sz="2400">
                <a:solidFill>
                  <a:srgbClr val="455A64"/>
                </a:solidFill>
              </a:defRPr>
            </a:lvl7pPr>
            <a:lvl8pPr lvl="7">
              <a:spcBef>
                <a:spcPts val="0"/>
              </a:spcBef>
              <a:spcAft>
                <a:spcPts val="0"/>
              </a:spcAft>
              <a:buClr>
                <a:srgbClr val="455A64"/>
              </a:buClr>
              <a:buSzPts val="2400"/>
              <a:buNone/>
              <a:defRPr sz="2400">
                <a:solidFill>
                  <a:srgbClr val="455A64"/>
                </a:solidFill>
              </a:defRPr>
            </a:lvl8pPr>
            <a:lvl9pPr lvl="8">
              <a:spcBef>
                <a:spcPts val="0"/>
              </a:spcBef>
              <a:spcAft>
                <a:spcPts val="0"/>
              </a:spcAft>
              <a:buClr>
                <a:srgbClr val="455A64"/>
              </a:buClr>
              <a:buSzPts val="2400"/>
              <a:buNone/>
              <a:defRPr sz="2400">
                <a:solidFill>
                  <a:srgbClr val="455A64"/>
                </a:solidFill>
              </a:defRPr>
            </a:lvl9pPr>
          </a:lstStyle>
          <a:p>
            <a:endParaRPr/>
          </a:p>
        </p:txBody>
      </p:sp>
      <p:sp>
        <p:nvSpPr>
          <p:cNvPr id="30" name="Google Shape;30;p7"/>
          <p:cNvSpPr txBox="1">
            <a:spLocks noGrp="1"/>
          </p:cNvSpPr>
          <p:nvPr>
            <p:ph type="body" idx="1"/>
          </p:nvPr>
        </p:nvSpPr>
        <p:spPr>
          <a:xfrm>
            <a:off x="4505325" y="1643050"/>
            <a:ext cx="3925500" cy="2705100"/>
          </a:xfrm>
          <a:prstGeom prst="rect">
            <a:avLst/>
          </a:prstGeom>
          <a:noFill/>
          <a:ln>
            <a:noFill/>
          </a:ln>
        </p:spPr>
        <p:txBody>
          <a:bodyPr spcFirstLastPara="1" wrap="square" lIns="91425" tIns="91425" rIns="91425" bIns="91425" anchor="t" anchorCtr="0">
            <a:normAutofit/>
          </a:bodyPr>
          <a:lstStyle>
            <a:lvl1pPr marL="457200" lvl="0" indent="-317500" algn="ctr">
              <a:lnSpc>
                <a:spcPct val="200000"/>
              </a:lnSpc>
              <a:spcBef>
                <a:spcPts val="0"/>
              </a:spcBef>
              <a:spcAft>
                <a:spcPts val="0"/>
              </a:spcAft>
              <a:buClr>
                <a:schemeClr val="lt1"/>
              </a:buClr>
              <a:buSzPts val="1400"/>
              <a:buFont typeface="Didact Gothic"/>
              <a:buChar char="●"/>
              <a:defRPr sz="1200">
                <a:solidFill>
                  <a:srgbClr val="FFFFFF"/>
                </a:solidFill>
              </a:defRPr>
            </a:lvl1pPr>
            <a:lvl2pPr marL="914400" lvl="1" indent="-317500">
              <a:spcBef>
                <a:spcPts val="0"/>
              </a:spcBef>
              <a:spcAft>
                <a:spcPts val="0"/>
              </a:spcAft>
              <a:buClr>
                <a:srgbClr val="434343"/>
              </a:buClr>
              <a:buSzPts val="1400"/>
              <a:buFont typeface="Didact Gothic"/>
              <a:buChar char="○"/>
              <a:defRPr sz="1200"/>
            </a:lvl2pPr>
            <a:lvl3pPr marL="1371600" lvl="2" indent="-317500">
              <a:spcBef>
                <a:spcPts val="0"/>
              </a:spcBef>
              <a:spcAft>
                <a:spcPts val="0"/>
              </a:spcAft>
              <a:buClr>
                <a:srgbClr val="434343"/>
              </a:buClr>
              <a:buSzPts val="1400"/>
              <a:buFont typeface="Didact Gothic"/>
              <a:buChar char="■"/>
              <a:defRPr sz="1200"/>
            </a:lvl3pPr>
            <a:lvl4pPr marL="1828800" lvl="3" indent="-317500">
              <a:spcBef>
                <a:spcPts val="0"/>
              </a:spcBef>
              <a:spcAft>
                <a:spcPts val="0"/>
              </a:spcAft>
              <a:buClr>
                <a:srgbClr val="434343"/>
              </a:buClr>
              <a:buSzPts val="1400"/>
              <a:buFont typeface="Didact Gothic"/>
              <a:buChar char="●"/>
              <a:defRPr sz="1200"/>
            </a:lvl4pPr>
            <a:lvl5pPr marL="2286000" lvl="4" indent="-317500">
              <a:spcBef>
                <a:spcPts val="0"/>
              </a:spcBef>
              <a:spcAft>
                <a:spcPts val="0"/>
              </a:spcAft>
              <a:buClr>
                <a:srgbClr val="434343"/>
              </a:buClr>
              <a:buSzPts val="1400"/>
              <a:buFont typeface="Didact Gothic"/>
              <a:buChar char="○"/>
              <a:defRPr sz="1200"/>
            </a:lvl5pPr>
            <a:lvl6pPr marL="2743200" lvl="5" indent="-317500">
              <a:spcBef>
                <a:spcPts val="0"/>
              </a:spcBef>
              <a:spcAft>
                <a:spcPts val="0"/>
              </a:spcAft>
              <a:buClr>
                <a:srgbClr val="434343"/>
              </a:buClr>
              <a:buSzPts val="1400"/>
              <a:buFont typeface="Didact Gothic"/>
              <a:buChar char="■"/>
              <a:defRPr sz="1200"/>
            </a:lvl6pPr>
            <a:lvl7pPr marL="3200400" lvl="6" indent="-317500">
              <a:spcBef>
                <a:spcPts val="0"/>
              </a:spcBef>
              <a:spcAft>
                <a:spcPts val="0"/>
              </a:spcAft>
              <a:buClr>
                <a:srgbClr val="434343"/>
              </a:buClr>
              <a:buSzPts val="1400"/>
              <a:buFont typeface="Didact Gothic"/>
              <a:buChar char="●"/>
              <a:defRPr sz="1200"/>
            </a:lvl7pPr>
            <a:lvl8pPr marL="3657600" lvl="7" indent="-317500">
              <a:spcBef>
                <a:spcPts val="0"/>
              </a:spcBef>
              <a:spcAft>
                <a:spcPts val="0"/>
              </a:spcAft>
              <a:buClr>
                <a:srgbClr val="434343"/>
              </a:buClr>
              <a:buSzPts val="1400"/>
              <a:buFont typeface="Didact Gothic"/>
              <a:buChar char="○"/>
              <a:defRPr sz="1200"/>
            </a:lvl8pPr>
            <a:lvl9pPr marL="4114800" lvl="8" indent="-317500">
              <a:spcBef>
                <a:spcPts val="0"/>
              </a:spcBef>
              <a:spcAft>
                <a:spcPts val="0"/>
              </a:spcAft>
              <a:buClr>
                <a:srgbClr val="434343"/>
              </a:buClr>
              <a:buSzPts val="1400"/>
              <a:buFont typeface="Didact Gothic"/>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2"/>
        </a:solidFill>
        <a:effectLst/>
      </p:bgPr>
    </p:bg>
    <p:spTree>
      <p:nvGrpSpPr>
        <p:cNvPr id="1" name="Shape 36"/>
        <p:cNvGrpSpPr/>
        <p:nvPr/>
      </p:nvGrpSpPr>
      <p:grpSpPr>
        <a:xfrm>
          <a:off x="0" y="0"/>
          <a:ext cx="0" cy="0"/>
          <a:chOff x="0" y="0"/>
          <a:chExt cx="0" cy="0"/>
        </a:xfrm>
      </p:grpSpPr>
      <p:sp>
        <p:nvSpPr>
          <p:cNvPr id="37" name="Google Shape;37;p10"/>
          <p:cNvSpPr txBox="1">
            <a:spLocks noGrp="1"/>
          </p:cNvSpPr>
          <p:nvPr>
            <p:ph type="body" idx="1"/>
          </p:nvPr>
        </p:nvSpPr>
        <p:spPr>
          <a:xfrm>
            <a:off x="670125" y="539500"/>
            <a:ext cx="3194100" cy="1071900"/>
          </a:xfrm>
          <a:prstGeom prst="rect">
            <a:avLst/>
          </a:prstGeom>
          <a:ln w="19050" cap="flat" cmpd="sng">
            <a:solidFill>
              <a:srgbClr val="FFFFFF"/>
            </a:solidFill>
            <a:prstDash val="solid"/>
            <a:round/>
            <a:headEnd type="none" w="sm" len="sm"/>
            <a:tailEnd type="none" w="sm" len="sm"/>
          </a:ln>
        </p:spPr>
        <p:txBody>
          <a:bodyPr spcFirstLastPara="1" wrap="square" lIns="91425" tIns="91425" rIns="91425" bIns="91425" anchor="ctr" anchorCtr="0">
            <a:normAutofit/>
          </a:bodyPr>
          <a:lstStyle>
            <a:lvl1pPr marL="457200" lvl="0" indent="-228600" algn="ctr">
              <a:lnSpc>
                <a:spcPct val="100000"/>
              </a:lnSpc>
              <a:spcBef>
                <a:spcPts val="0"/>
              </a:spcBef>
              <a:spcAft>
                <a:spcPts val="0"/>
              </a:spcAft>
              <a:buSzPts val="1800"/>
              <a:buNone/>
              <a:defRPr sz="2500">
                <a:solidFill>
                  <a:srgbClr val="FFFFFF"/>
                </a:solidFill>
                <a:latin typeface="Anton"/>
                <a:ea typeface="Anton"/>
                <a:cs typeface="Anton"/>
                <a:sym typeface="Anton"/>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
        <p:nvSpPr>
          <p:cNvPr id="42" name="Google Shape;4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CUSTOM">
    <p:bg>
      <p:bgPr>
        <a:solidFill>
          <a:schemeClr val="accent2"/>
        </a:solidFill>
        <a:effectLst/>
      </p:bgPr>
    </p:bg>
    <p:spTree>
      <p:nvGrpSpPr>
        <p:cNvPr id="1" name="Shape 43"/>
        <p:cNvGrpSpPr/>
        <p:nvPr/>
      </p:nvGrpSpPr>
      <p:grpSpPr>
        <a:xfrm>
          <a:off x="0" y="0"/>
          <a:ext cx="0" cy="0"/>
          <a:chOff x="0" y="0"/>
          <a:chExt cx="0" cy="0"/>
        </a:xfrm>
      </p:grpSpPr>
      <p:sp>
        <p:nvSpPr>
          <p:cNvPr id="44" name="Google Shape;44;p13"/>
          <p:cNvSpPr txBox="1">
            <a:spLocks noGrp="1"/>
          </p:cNvSpPr>
          <p:nvPr>
            <p:ph type="title"/>
          </p:nvPr>
        </p:nvSpPr>
        <p:spPr>
          <a:xfrm>
            <a:off x="713225" y="539500"/>
            <a:ext cx="7717500" cy="5478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27DEBF"/>
              </a:buClr>
              <a:buSzPts val="2500"/>
              <a:buFont typeface="Archivo Black"/>
              <a:buNone/>
              <a:defRPr sz="2500">
                <a:solidFill>
                  <a:srgbClr val="27DEBF"/>
                </a:solidFill>
              </a:defRPr>
            </a:lvl1pPr>
            <a:lvl2pPr lvl="1">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2pPr>
            <a:lvl3pPr lvl="2">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3pPr>
            <a:lvl4pPr lvl="3">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4pPr>
            <a:lvl5pPr lvl="4">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5pPr>
            <a:lvl6pPr lvl="5">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6pPr>
            <a:lvl7pPr lvl="6">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7pPr>
            <a:lvl8pPr lvl="7">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8pPr>
            <a:lvl9pPr lvl="8">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9pPr>
          </a:lstStyle>
          <a:p>
            <a:endParaRPr/>
          </a:p>
        </p:txBody>
      </p:sp>
      <p:sp>
        <p:nvSpPr>
          <p:cNvPr id="45" name="Google Shape;45;p13"/>
          <p:cNvSpPr txBox="1">
            <a:spLocks noGrp="1"/>
          </p:cNvSpPr>
          <p:nvPr>
            <p:ph type="title" idx="2" hasCustomPrompt="1"/>
          </p:nvPr>
        </p:nvSpPr>
        <p:spPr>
          <a:xfrm>
            <a:off x="1275125" y="1731800"/>
            <a:ext cx="775200" cy="775200"/>
          </a:xfrm>
          <a:prstGeom prst="rect">
            <a:avLst/>
          </a:prstGeom>
          <a:solidFill>
            <a:srgbClr val="27DEBF"/>
          </a:solidFill>
        </p:spPr>
        <p:txBody>
          <a:bodyPr spcFirstLastPara="1" wrap="square" lIns="91425" tIns="91425" rIns="91425" bIns="91425" anchor="ctr" anchorCtr="0">
            <a:normAutofit/>
          </a:bodyPr>
          <a:lstStyle>
            <a:lvl1pPr lvl="0" algn="ctr" rtl="0">
              <a:spcBef>
                <a:spcPts val="0"/>
              </a:spcBef>
              <a:spcAft>
                <a:spcPts val="0"/>
              </a:spcAft>
              <a:buClr>
                <a:srgbClr val="FFFFFF"/>
              </a:buClr>
              <a:buSzPts val="2400"/>
              <a:buNone/>
              <a:defRPr sz="2500">
                <a:solidFill>
                  <a:srgbClr val="FFFFFF"/>
                </a:solidFill>
                <a:latin typeface="Anton"/>
                <a:ea typeface="Anton"/>
                <a:cs typeface="Anton"/>
                <a:sym typeface="Anton"/>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46" name="Google Shape;46;p13"/>
          <p:cNvSpPr txBox="1">
            <a:spLocks noGrp="1"/>
          </p:cNvSpPr>
          <p:nvPr>
            <p:ph type="title" idx="3" hasCustomPrompt="1"/>
          </p:nvPr>
        </p:nvSpPr>
        <p:spPr>
          <a:xfrm>
            <a:off x="2715738" y="3289188"/>
            <a:ext cx="775200" cy="775200"/>
          </a:xfrm>
          <a:prstGeom prst="rect">
            <a:avLst/>
          </a:prstGeom>
          <a:solidFill>
            <a:srgbClr val="27DEBF"/>
          </a:solidFill>
        </p:spPr>
        <p:txBody>
          <a:bodyPr spcFirstLastPara="1" wrap="square" lIns="91425" tIns="91425" rIns="91425" bIns="91425" anchor="ctr" anchorCtr="0">
            <a:normAutofit/>
          </a:bodyPr>
          <a:lstStyle>
            <a:lvl1pPr lvl="0" algn="ctr" rtl="0">
              <a:spcBef>
                <a:spcPts val="0"/>
              </a:spcBef>
              <a:spcAft>
                <a:spcPts val="0"/>
              </a:spcAft>
              <a:buClr>
                <a:srgbClr val="FFFFFF"/>
              </a:buClr>
              <a:buSzPts val="2400"/>
              <a:buNone/>
              <a:defRPr sz="2500">
                <a:solidFill>
                  <a:srgbClr val="FFFFFF"/>
                </a:solidFill>
                <a:latin typeface="Anton"/>
                <a:ea typeface="Anton"/>
                <a:cs typeface="Anton"/>
                <a:sym typeface="Anton"/>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47" name="Google Shape;47;p13"/>
          <p:cNvSpPr txBox="1">
            <a:spLocks noGrp="1"/>
          </p:cNvSpPr>
          <p:nvPr>
            <p:ph type="title" idx="4" hasCustomPrompt="1"/>
          </p:nvPr>
        </p:nvSpPr>
        <p:spPr>
          <a:xfrm>
            <a:off x="5639238" y="3289188"/>
            <a:ext cx="775200" cy="775200"/>
          </a:xfrm>
          <a:prstGeom prst="rect">
            <a:avLst/>
          </a:prstGeom>
          <a:solidFill>
            <a:srgbClr val="27DEBF"/>
          </a:solidFill>
        </p:spPr>
        <p:txBody>
          <a:bodyPr spcFirstLastPara="1" wrap="square" lIns="91425" tIns="91425" rIns="91425" bIns="91425" anchor="ctr" anchorCtr="0">
            <a:normAutofit/>
          </a:bodyPr>
          <a:lstStyle>
            <a:lvl1pPr lvl="0" algn="ctr" rtl="0">
              <a:spcBef>
                <a:spcPts val="0"/>
              </a:spcBef>
              <a:spcAft>
                <a:spcPts val="0"/>
              </a:spcAft>
              <a:buClr>
                <a:srgbClr val="FFFFFF"/>
              </a:buClr>
              <a:buSzPts val="2400"/>
              <a:buNone/>
              <a:defRPr sz="2500">
                <a:solidFill>
                  <a:srgbClr val="FFFFFF"/>
                </a:solidFill>
                <a:latin typeface="Anton"/>
                <a:ea typeface="Anton"/>
                <a:cs typeface="Anton"/>
                <a:sym typeface="Anton"/>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48" name="Google Shape;48;p13"/>
          <p:cNvSpPr txBox="1">
            <a:spLocks noGrp="1"/>
          </p:cNvSpPr>
          <p:nvPr>
            <p:ph type="title" idx="5" hasCustomPrompt="1"/>
          </p:nvPr>
        </p:nvSpPr>
        <p:spPr>
          <a:xfrm>
            <a:off x="4188300" y="1731838"/>
            <a:ext cx="775200" cy="775200"/>
          </a:xfrm>
          <a:prstGeom prst="rect">
            <a:avLst/>
          </a:prstGeom>
          <a:solidFill>
            <a:srgbClr val="27DEBF"/>
          </a:solidFill>
        </p:spPr>
        <p:txBody>
          <a:bodyPr spcFirstLastPara="1" wrap="square" lIns="91425" tIns="91425" rIns="91425" bIns="91425" anchor="ctr" anchorCtr="0">
            <a:normAutofit/>
          </a:bodyPr>
          <a:lstStyle>
            <a:lvl1pPr lvl="0" algn="ctr" rtl="0">
              <a:spcBef>
                <a:spcPts val="0"/>
              </a:spcBef>
              <a:spcAft>
                <a:spcPts val="0"/>
              </a:spcAft>
              <a:buClr>
                <a:srgbClr val="FFFFFF"/>
              </a:buClr>
              <a:buSzPts val="2400"/>
              <a:buNone/>
              <a:defRPr sz="2500">
                <a:solidFill>
                  <a:srgbClr val="FFFFFF"/>
                </a:solidFill>
                <a:latin typeface="Anton"/>
                <a:ea typeface="Anton"/>
                <a:cs typeface="Anton"/>
                <a:sym typeface="Anton"/>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49" name="Google Shape;49;p13"/>
          <p:cNvSpPr txBox="1">
            <a:spLocks noGrp="1"/>
          </p:cNvSpPr>
          <p:nvPr>
            <p:ph type="title" idx="6" hasCustomPrompt="1"/>
          </p:nvPr>
        </p:nvSpPr>
        <p:spPr>
          <a:xfrm>
            <a:off x="7090200" y="1731800"/>
            <a:ext cx="775200" cy="775200"/>
          </a:xfrm>
          <a:prstGeom prst="rect">
            <a:avLst/>
          </a:prstGeom>
          <a:solidFill>
            <a:srgbClr val="27DEBF"/>
          </a:solidFill>
        </p:spPr>
        <p:txBody>
          <a:bodyPr spcFirstLastPara="1" wrap="square" lIns="91425" tIns="91425" rIns="91425" bIns="91425" anchor="ctr" anchorCtr="0">
            <a:normAutofit/>
          </a:bodyPr>
          <a:lstStyle>
            <a:lvl1pPr lvl="0" algn="ctr" rtl="0">
              <a:spcBef>
                <a:spcPts val="0"/>
              </a:spcBef>
              <a:spcAft>
                <a:spcPts val="0"/>
              </a:spcAft>
              <a:buClr>
                <a:srgbClr val="FFFFFF"/>
              </a:buClr>
              <a:buSzPts val="2400"/>
              <a:buNone/>
              <a:defRPr sz="2500">
                <a:solidFill>
                  <a:srgbClr val="FFFFFF"/>
                </a:solidFill>
                <a:latin typeface="Anton"/>
                <a:ea typeface="Anton"/>
                <a:cs typeface="Anton"/>
                <a:sym typeface="Anton"/>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r>
              <a:t>xx%</a:t>
            </a:r>
          </a:p>
        </p:txBody>
      </p:sp>
      <p:sp>
        <p:nvSpPr>
          <p:cNvPr id="50" name="Google Shape;50;p13"/>
          <p:cNvSpPr txBox="1">
            <a:spLocks noGrp="1"/>
          </p:cNvSpPr>
          <p:nvPr>
            <p:ph type="subTitle" idx="1"/>
          </p:nvPr>
        </p:nvSpPr>
        <p:spPr>
          <a:xfrm>
            <a:off x="900363" y="3365400"/>
            <a:ext cx="1536000" cy="9327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200"/>
              <a:buFont typeface="Nanum Gothic"/>
              <a:buNone/>
              <a:defRPr sz="1200"/>
            </a:lvl1pPr>
            <a:lvl2pPr lvl="1" algn="ctr">
              <a:spcBef>
                <a:spcPts val="0"/>
              </a:spcBef>
              <a:spcAft>
                <a:spcPts val="0"/>
              </a:spcAft>
              <a:buSzPts val="1200"/>
              <a:buFont typeface="Nanum Gothic"/>
              <a:buNone/>
              <a:defRPr sz="1200">
                <a:latin typeface="Nanum Gothic"/>
                <a:ea typeface="Nanum Gothic"/>
                <a:cs typeface="Nanum Gothic"/>
                <a:sym typeface="Nanum Gothic"/>
              </a:defRPr>
            </a:lvl2pPr>
            <a:lvl3pPr lvl="2" algn="ctr">
              <a:spcBef>
                <a:spcPts val="0"/>
              </a:spcBef>
              <a:spcAft>
                <a:spcPts val="0"/>
              </a:spcAft>
              <a:buSzPts val="1200"/>
              <a:buFont typeface="Nanum Gothic"/>
              <a:buNone/>
              <a:defRPr sz="1200">
                <a:latin typeface="Nanum Gothic"/>
                <a:ea typeface="Nanum Gothic"/>
                <a:cs typeface="Nanum Gothic"/>
                <a:sym typeface="Nanum Gothic"/>
              </a:defRPr>
            </a:lvl3pPr>
            <a:lvl4pPr lvl="3" algn="ctr">
              <a:spcBef>
                <a:spcPts val="0"/>
              </a:spcBef>
              <a:spcAft>
                <a:spcPts val="0"/>
              </a:spcAft>
              <a:buSzPts val="1200"/>
              <a:buFont typeface="Nanum Gothic"/>
              <a:buNone/>
              <a:defRPr sz="1200">
                <a:latin typeface="Nanum Gothic"/>
                <a:ea typeface="Nanum Gothic"/>
                <a:cs typeface="Nanum Gothic"/>
                <a:sym typeface="Nanum Gothic"/>
              </a:defRPr>
            </a:lvl4pPr>
            <a:lvl5pPr lvl="4" algn="ctr">
              <a:spcBef>
                <a:spcPts val="0"/>
              </a:spcBef>
              <a:spcAft>
                <a:spcPts val="0"/>
              </a:spcAft>
              <a:buSzPts val="1200"/>
              <a:buFont typeface="Nanum Gothic"/>
              <a:buNone/>
              <a:defRPr sz="1200">
                <a:latin typeface="Nanum Gothic"/>
                <a:ea typeface="Nanum Gothic"/>
                <a:cs typeface="Nanum Gothic"/>
                <a:sym typeface="Nanum Gothic"/>
              </a:defRPr>
            </a:lvl5pPr>
            <a:lvl6pPr lvl="5" algn="ctr">
              <a:spcBef>
                <a:spcPts val="0"/>
              </a:spcBef>
              <a:spcAft>
                <a:spcPts val="0"/>
              </a:spcAft>
              <a:buSzPts val="1200"/>
              <a:buFont typeface="Nanum Gothic"/>
              <a:buNone/>
              <a:defRPr sz="1200">
                <a:latin typeface="Nanum Gothic"/>
                <a:ea typeface="Nanum Gothic"/>
                <a:cs typeface="Nanum Gothic"/>
                <a:sym typeface="Nanum Gothic"/>
              </a:defRPr>
            </a:lvl6pPr>
            <a:lvl7pPr lvl="6" algn="ctr">
              <a:spcBef>
                <a:spcPts val="0"/>
              </a:spcBef>
              <a:spcAft>
                <a:spcPts val="0"/>
              </a:spcAft>
              <a:buSzPts val="1200"/>
              <a:buFont typeface="Nanum Gothic"/>
              <a:buNone/>
              <a:defRPr sz="1200">
                <a:latin typeface="Nanum Gothic"/>
                <a:ea typeface="Nanum Gothic"/>
                <a:cs typeface="Nanum Gothic"/>
                <a:sym typeface="Nanum Gothic"/>
              </a:defRPr>
            </a:lvl7pPr>
            <a:lvl8pPr lvl="7" algn="ctr">
              <a:spcBef>
                <a:spcPts val="0"/>
              </a:spcBef>
              <a:spcAft>
                <a:spcPts val="0"/>
              </a:spcAft>
              <a:buSzPts val="1200"/>
              <a:buFont typeface="Nanum Gothic"/>
              <a:buNone/>
              <a:defRPr sz="1200">
                <a:latin typeface="Nanum Gothic"/>
                <a:ea typeface="Nanum Gothic"/>
                <a:cs typeface="Nanum Gothic"/>
                <a:sym typeface="Nanum Gothic"/>
              </a:defRPr>
            </a:lvl8pPr>
            <a:lvl9pPr lvl="8" algn="ctr">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51" name="Google Shape;51;p13"/>
          <p:cNvSpPr txBox="1">
            <a:spLocks noGrp="1"/>
          </p:cNvSpPr>
          <p:nvPr>
            <p:ph type="subTitle" idx="7"/>
          </p:nvPr>
        </p:nvSpPr>
        <p:spPr>
          <a:xfrm>
            <a:off x="2335350" y="1447800"/>
            <a:ext cx="1536000" cy="9831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SzPts val="1200"/>
              <a:buFont typeface="Nanum Gothic"/>
              <a:buNone/>
              <a:defRPr sz="1200"/>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52" name="Google Shape;52;p13"/>
          <p:cNvSpPr txBox="1">
            <a:spLocks noGrp="1"/>
          </p:cNvSpPr>
          <p:nvPr>
            <p:ph type="subTitle" idx="8"/>
          </p:nvPr>
        </p:nvSpPr>
        <p:spPr>
          <a:xfrm>
            <a:off x="3843905" y="3365400"/>
            <a:ext cx="1536000" cy="93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200"/>
              <a:buFont typeface="Nanum Gothic"/>
              <a:buNone/>
              <a:defRPr sz="1200"/>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53" name="Google Shape;53;p13"/>
          <p:cNvSpPr txBox="1">
            <a:spLocks noGrp="1"/>
          </p:cNvSpPr>
          <p:nvPr>
            <p:ph type="subTitle" idx="9"/>
          </p:nvPr>
        </p:nvSpPr>
        <p:spPr>
          <a:xfrm>
            <a:off x="5258846" y="1447800"/>
            <a:ext cx="1536000" cy="983100"/>
          </a:xfrm>
          <a:prstGeom prst="rect">
            <a:avLst/>
          </a:prstGeom>
        </p:spPr>
        <p:txBody>
          <a:bodyPr spcFirstLastPara="1" wrap="square" lIns="91425" tIns="91425" rIns="91425" bIns="91425" anchor="b" anchorCtr="0">
            <a:normAutofit/>
          </a:bodyPr>
          <a:lstStyle>
            <a:lvl1pPr lvl="0" algn="ctr" rtl="0">
              <a:lnSpc>
                <a:spcPct val="100000"/>
              </a:lnSpc>
              <a:spcBef>
                <a:spcPts val="0"/>
              </a:spcBef>
              <a:spcAft>
                <a:spcPts val="0"/>
              </a:spcAft>
              <a:buSzPts val="1200"/>
              <a:buFont typeface="Nanum Gothic"/>
              <a:buNone/>
              <a:defRPr sz="1200"/>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54" name="Google Shape;54;p13"/>
          <p:cNvSpPr txBox="1">
            <a:spLocks noGrp="1"/>
          </p:cNvSpPr>
          <p:nvPr>
            <p:ph type="subTitle" idx="13"/>
          </p:nvPr>
        </p:nvSpPr>
        <p:spPr>
          <a:xfrm>
            <a:off x="6715435" y="3365400"/>
            <a:ext cx="1536000" cy="9327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200"/>
              <a:buFont typeface="Nanum Gothic"/>
              <a:buNone/>
              <a:defRPr sz="1200"/>
            </a:lvl1pPr>
            <a:lvl2pPr lvl="1" algn="ctr" rtl="0">
              <a:spcBef>
                <a:spcPts val="0"/>
              </a:spcBef>
              <a:spcAft>
                <a:spcPts val="0"/>
              </a:spcAft>
              <a:buSzPts val="1200"/>
              <a:buFont typeface="Nanum Gothic"/>
              <a:buNone/>
              <a:defRPr sz="1200">
                <a:latin typeface="Nanum Gothic"/>
                <a:ea typeface="Nanum Gothic"/>
                <a:cs typeface="Nanum Gothic"/>
                <a:sym typeface="Nanum Gothic"/>
              </a:defRPr>
            </a:lvl2pPr>
            <a:lvl3pPr lvl="2" algn="ctr" rtl="0">
              <a:spcBef>
                <a:spcPts val="0"/>
              </a:spcBef>
              <a:spcAft>
                <a:spcPts val="0"/>
              </a:spcAft>
              <a:buSzPts val="1200"/>
              <a:buFont typeface="Nanum Gothic"/>
              <a:buNone/>
              <a:defRPr sz="1200">
                <a:latin typeface="Nanum Gothic"/>
                <a:ea typeface="Nanum Gothic"/>
                <a:cs typeface="Nanum Gothic"/>
                <a:sym typeface="Nanum Gothic"/>
              </a:defRPr>
            </a:lvl3pPr>
            <a:lvl4pPr lvl="3" algn="ctr" rtl="0">
              <a:spcBef>
                <a:spcPts val="0"/>
              </a:spcBef>
              <a:spcAft>
                <a:spcPts val="0"/>
              </a:spcAft>
              <a:buSzPts val="1200"/>
              <a:buFont typeface="Nanum Gothic"/>
              <a:buNone/>
              <a:defRPr sz="1200">
                <a:latin typeface="Nanum Gothic"/>
                <a:ea typeface="Nanum Gothic"/>
                <a:cs typeface="Nanum Gothic"/>
                <a:sym typeface="Nanum Gothic"/>
              </a:defRPr>
            </a:lvl4pPr>
            <a:lvl5pPr lvl="4" algn="ctr" rtl="0">
              <a:spcBef>
                <a:spcPts val="0"/>
              </a:spcBef>
              <a:spcAft>
                <a:spcPts val="0"/>
              </a:spcAft>
              <a:buSzPts val="1200"/>
              <a:buFont typeface="Nanum Gothic"/>
              <a:buNone/>
              <a:defRPr sz="1200">
                <a:latin typeface="Nanum Gothic"/>
                <a:ea typeface="Nanum Gothic"/>
                <a:cs typeface="Nanum Gothic"/>
                <a:sym typeface="Nanum Gothic"/>
              </a:defRPr>
            </a:lvl5pPr>
            <a:lvl6pPr lvl="5" algn="ctr" rtl="0">
              <a:spcBef>
                <a:spcPts val="0"/>
              </a:spcBef>
              <a:spcAft>
                <a:spcPts val="0"/>
              </a:spcAft>
              <a:buSzPts val="1200"/>
              <a:buFont typeface="Nanum Gothic"/>
              <a:buNone/>
              <a:defRPr sz="1200">
                <a:latin typeface="Nanum Gothic"/>
                <a:ea typeface="Nanum Gothic"/>
                <a:cs typeface="Nanum Gothic"/>
                <a:sym typeface="Nanum Gothic"/>
              </a:defRPr>
            </a:lvl6pPr>
            <a:lvl7pPr lvl="6" algn="ctr" rtl="0">
              <a:spcBef>
                <a:spcPts val="0"/>
              </a:spcBef>
              <a:spcAft>
                <a:spcPts val="0"/>
              </a:spcAft>
              <a:buSzPts val="1200"/>
              <a:buFont typeface="Nanum Gothic"/>
              <a:buNone/>
              <a:defRPr sz="1200">
                <a:latin typeface="Nanum Gothic"/>
                <a:ea typeface="Nanum Gothic"/>
                <a:cs typeface="Nanum Gothic"/>
                <a:sym typeface="Nanum Gothic"/>
              </a:defRPr>
            </a:lvl7pPr>
            <a:lvl8pPr lvl="7" algn="ctr" rtl="0">
              <a:spcBef>
                <a:spcPts val="0"/>
              </a:spcBef>
              <a:spcAft>
                <a:spcPts val="0"/>
              </a:spcAft>
              <a:buSzPts val="1200"/>
              <a:buFont typeface="Nanum Gothic"/>
              <a:buNone/>
              <a:defRPr sz="1200">
                <a:latin typeface="Nanum Gothic"/>
                <a:ea typeface="Nanum Gothic"/>
                <a:cs typeface="Nanum Gothic"/>
                <a:sym typeface="Nanum Gothic"/>
              </a:defRPr>
            </a:lvl8pPr>
            <a:lvl9pPr lvl="8" algn="ct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55" name="Google Shape;55;p13"/>
          <p:cNvSpPr txBox="1">
            <a:spLocks noGrp="1"/>
          </p:cNvSpPr>
          <p:nvPr>
            <p:ph type="subTitle" idx="14"/>
          </p:nvPr>
        </p:nvSpPr>
        <p:spPr>
          <a:xfrm>
            <a:off x="900375" y="2992200"/>
            <a:ext cx="1536000" cy="410400"/>
          </a:xfrm>
          <a:prstGeom prst="rect">
            <a:avLst/>
          </a:prstGeom>
          <a:noFill/>
          <a:ln>
            <a:noFill/>
          </a:ln>
        </p:spPr>
        <p:txBody>
          <a:bodyPr spcFirstLastPara="1" wrap="square" lIns="91425" tIns="91425" rIns="91425" bIns="91425" anchor="t" anchorCtr="0">
            <a:normAutofit/>
          </a:bodyPr>
          <a:lstStyle>
            <a:lvl1pPr lvl="0" algn="ctr" rtl="0">
              <a:spcBef>
                <a:spcPts val="0"/>
              </a:spcBef>
              <a:spcAft>
                <a:spcPts val="0"/>
              </a:spcAft>
              <a:buClr>
                <a:srgbClr val="FFFFFF"/>
              </a:buClr>
              <a:buSzPts val="1800"/>
              <a:buFont typeface="Anton"/>
              <a:buNone/>
              <a:defRPr>
                <a:solidFill>
                  <a:schemeClr val="accent1"/>
                </a:solidFill>
                <a:latin typeface="Anton"/>
                <a:ea typeface="Anton"/>
                <a:cs typeface="Anton"/>
                <a:sym typeface="Anton"/>
              </a:defRPr>
            </a:lvl1pPr>
            <a:lvl2pPr lvl="1"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2pPr>
            <a:lvl3pPr lvl="2"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3pPr>
            <a:lvl4pPr lvl="3"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4pPr>
            <a:lvl5pPr lvl="4"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5pPr>
            <a:lvl6pPr lvl="5"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6pPr>
            <a:lvl7pPr lvl="6"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7pPr>
            <a:lvl8pPr lvl="7"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8pPr>
            <a:lvl9pPr lvl="8"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9pPr>
          </a:lstStyle>
          <a:p>
            <a:endParaRPr/>
          </a:p>
        </p:txBody>
      </p:sp>
      <p:sp>
        <p:nvSpPr>
          <p:cNvPr id="56" name="Google Shape;56;p13"/>
          <p:cNvSpPr txBox="1">
            <a:spLocks noGrp="1"/>
          </p:cNvSpPr>
          <p:nvPr>
            <p:ph type="subTitle" idx="15"/>
          </p:nvPr>
        </p:nvSpPr>
        <p:spPr>
          <a:xfrm>
            <a:off x="3843900" y="2992200"/>
            <a:ext cx="1536000" cy="410400"/>
          </a:xfrm>
          <a:prstGeom prst="rect">
            <a:avLst/>
          </a:prstGeom>
          <a:noFill/>
          <a:ln>
            <a:noFill/>
          </a:ln>
        </p:spPr>
        <p:txBody>
          <a:bodyPr spcFirstLastPara="1" wrap="square" lIns="91425" tIns="91425" rIns="91425" bIns="91425" anchor="t" anchorCtr="0">
            <a:normAutofit/>
          </a:bodyPr>
          <a:lstStyle>
            <a:lvl1pPr lvl="0" algn="ctr" rtl="0">
              <a:spcBef>
                <a:spcPts val="0"/>
              </a:spcBef>
              <a:spcAft>
                <a:spcPts val="0"/>
              </a:spcAft>
              <a:buClr>
                <a:srgbClr val="FFFFFF"/>
              </a:buClr>
              <a:buSzPts val="1800"/>
              <a:buFont typeface="Anton"/>
              <a:buNone/>
              <a:defRPr>
                <a:solidFill>
                  <a:schemeClr val="accent1"/>
                </a:solidFill>
                <a:latin typeface="Anton"/>
                <a:ea typeface="Anton"/>
                <a:cs typeface="Anton"/>
                <a:sym typeface="Anton"/>
              </a:defRPr>
            </a:lvl1pPr>
            <a:lvl2pPr lvl="1"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2pPr>
            <a:lvl3pPr lvl="2"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3pPr>
            <a:lvl4pPr lvl="3"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4pPr>
            <a:lvl5pPr lvl="4"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5pPr>
            <a:lvl6pPr lvl="5"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6pPr>
            <a:lvl7pPr lvl="6"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7pPr>
            <a:lvl8pPr lvl="7"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8pPr>
            <a:lvl9pPr lvl="8"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9pPr>
          </a:lstStyle>
          <a:p>
            <a:endParaRPr/>
          </a:p>
        </p:txBody>
      </p:sp>
      <p:sp>
        <p:nvSpPr>
          <p:cNvPr id="57" name="Google Shape;57;p13"/>
          <p:cNvSpPr txBox="1">
            <a:spLocks noGrp="1"/>
          </p:cNvSpPr>
          <p:nvPr>
            <p:ph type="subTitle" idx="16"/>
          </p:nvPr>
        </p:nvSpPr>
        <p:spPr>
          <a:xfrm>
            <a:off x="6715425" y="2992200"/>
            <a:ext cx="1536000" cy="410400"/>
          </a:xfrm>
          <a:prstGeom prst="rect">
            <a:avLst/>
          </a:prstGeom>
          <a:noFill/>
          <a:ln>
            <a:noFill/>
          </a:ln>
        </p:spPr>
        <p:txBody>
          <a:bodyPr spcFirstLastPara="1" wrap="square" lIns="91425" tIns="91425" rIns="91425" bIns="91425" anchor="t" anchorCtr="0">
            <a:normAutofit/>
          </a:bodyPr>
          <a:lstStyle>
            <a:lvl1pPr lvl="0" algn="ctr" rtl="0">
              <a:spcBef>
                <a:spcPts val="0"/>
              </a:spcBef>
              <a:spcAft>
                <a:spcPts val="0"/>
              </a:spcAft>
              <a:buClr>
                <a:srgbClr val="FFFFFF"/>
              </a:buClr>
              <a:buSzPts val="1800"/>
              <a:buFont typeface="Anton"/>
              <a:buNone/>
              <a:defRPr>
                <a:solidFill>
                  <a:schemeClr val="accent1"/>
                </a:solidFill>
                <a:latin typeface="Anton"/>
                <a:ea typeface="Anton"/>
                <a:cs typeface="Anton"/>
                <a:sym typeface="Anton"/>
              </a:defRPr>
            </a:lvl1pPr>
            <a:lvl2pPr lvl="1"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2pPr>
            <a:lvl3pPr lvl="2"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3pPr>
            <a:lvl4pPr lvl="3"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4pPr>
            <a:lvl5pPr lvl="4"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5pPr>
            <a:lvl6pPr lvl="5"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6pPr>
            <a:lvl7pPr lvl="6"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7pPr>
            <a:lvl8pPr lvl="7"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8pPr>
            <a:lvl9pPr lvl="8"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9pPr>
          </a:lstStyle>
          <a:p>
            <a:endParaRPr/>
          </a:p>
        </p:txBody>
      </p:sp>
      <p:sp>
        <p:nvSpPr>
          <p:cNvPr id="58" name="Google Shape;58;p13"/>
          <p:cNvSpPr txBox="1">
            <a:spLocks noGrp="1"/>
          </p:cNvSpPr>
          <p:nvPr>
            <p:ph type="subTitle" idx="17"/>
          </p:nvPr>
        </p:nvSpPr>
        <p:spPr>
          <a:xfrm>
            <a:off x="5258850" y="2393025"/>
            <a:ext cx="1536000" cy="410400"/>
          </a:xfrm>
          <a:prstGeom prst="rect">
            <a:avLst/>
          </a:prstGeom>
          <a:noFill/>
          <a:ln>
            <a:noFill/>
          </a:ln>
        </p:spPr>
        <p:txBody>
          <a:bodyPr spcFirstLastPara="1" wrap="square" lIns="91425" tIns="91425" rIns="91425" bIns="91425" anchor="t" anchorCtr="0">
            <a:normAutofit/>
          </a:bodyPr>
          <a:lstStyle>
            <a:lvl1pPr lvl="0" algn="ctr" rtl="0">
              <a:spcBef>
                <a:spcPts val="0"/>
              </a:spcBef>
              <a:spcAft>
                <a:spcPts val="0"/>
              </a:spcAft>
              <a:buClr>
                <a:srgbClr val="FFFFFF"/>
              </a:buClr>
              <a:buSzPts val="1800"/>
              <a:buFont typeface="Anton"/>
              <a:buNone/>
              <a:defRPr>
                <a:solidFill>
                  <a:schemeClr val="accent1"/>
                </a:solidFill>
                <a:latin typeface="Anton"/>
                <a:ea typeface="Anton"/>
                <a:cs typeface="Anton"/>
                <a:sym typeface="Anton"/>
              </a:defRPr>
            </a:lvl1pPr>
            <a:lvl2pPr lvl="1"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2pPr>
            <a:lvl3pPr lvl="2"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3pPr>
            <a:lvl4pPr lvl="3"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4pPr>
            <a:lvl5pPr lvl="4"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5pPr>
            <a:lvl6pPr lvl="5"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6pPr>
            <a:lvl7pPr lvl="6"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7pPr>
            <a:lvl8pPr lvl="7"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8pPr>
            <a:lvl9pPr lvl="8"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9pPr>
          </a:lstStyle>
          <a:p>
            <a:endParaRPr/>
          </a:p>
        </p:txBody>
      </p:sp>
      <p:sp>
        <p:nvSpPr>
          <p:cNvPr id="59" name="Google Shape;59;p13"/>
          <p:cNvSpPr txBox="1">
            <a:spLocks noGrp="1"/>
          </p:cNvSpPr>
          <p:nvPr>
            <p:ph type="subTitle" idx="18"/>
          </p:nvPr>
        </p:nvSpPr>
        <p:spPr>
          <a:xfrm>
            <a:off x="2335350" y="2393025"/>
            <a:ext cx="1536000" cy="410400"/>
          </a:xfrm>
          <a:prstGeom prst="rect">
            <a:avLst/>
          </a:prstGeom>
          <a:noFill/>
          <a:ln>
            <a:noFill/>
          </a:ln>
        </p:spPr>
        <p:txBody>
          <a:bodyPr spcFirstLastPara="1" wrap="square" lIns="91425" tIns="91425" rIns="91425" bIns="91425" anchor="t" anchorCtr="0">
            <a:normAutofit/>
          </a:bodyPr>
          <a:lstStyle>
            <a:lvl1pPr lvl="0" algn="ctr" rtl="0">
              <a:spcBef>
                <a:spcPts val="0"/>
              </a:spcBef>
              <a:spcAft>
                <a:spcPts val="0"/>
              </a:spcAft>
              <a:buClr>
                <a:srgbClr val="FFFFFF"/>
              </a:buClr>
              <a:buSzPts val="1800"/>
              <a:buFont typeface="Anton"/>
              <a:buNone/>
              <a:defRPr>
                <a:solidFill>
                  <a:schemeClr val="accent1"/>
                </a:solidFill>
                <a:latin typeface="Anton"/>
                <a:ea typeface="Anton"/>
                <a:cs typeface="Anton"/>
                <a:sym typeface="Anton"/>
              </a:defRPr>
            </a:lvl1pPr>
            <a:lvl2pPr lvl="1"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2pPr>
            <a:lvl3pPr lvl="2"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3pPr>
            <a:lvl4pPr lvl="3"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4pPr>
            <a:lvl5pPr lvl="4"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5pPr>
            <a:lvl6pPr lvl="5"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6pPr>
            <a:lvl7pPr lvl="6"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7pPr>
            <a:lvl8pPr lvl="7"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8pPr>
            <a:lvl9pPr lvl="8" rtl="0">
              <a:spcBef>
                <a:spcPts val="0"/>
              </a:spcBef>
              <a:spcAft>
                <a:spcPts val="0"/>
              </a:spcAft>
              <a:buClr>
                <a:srgbClr val="FFFFFF"/>
              </a:buClr>
              <a:buSzPts val="1800"/>
              <a:buFont typeface="Anton"/>
              <a:buNone/>
              <a:defRPr sz="1800">
                <a:solidFill>
                  <a:srgbClr val="FFFFFF"/>
                </a:solidFill>
                <a:latin typeface="Anton"/>
                <a:ea typeface="Anton"/>
                <a:cs typeface="Anton"/>
                <a:sym typeface="Anton"/>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2">
    <p:bg>
      <p:bgPr>
        <a:solidFill>
          <a:srgbClr val="455A64"/>
        </a:solid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713225" y="539500"/>
            <a:ext cx="7717500" cy="5283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1pPr>
            <a:lvl2pPr lvl="1"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2pPr>
            <a:lvl3pPr lvl="2"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3pPr>
            <a:lvl4pPr lvl="3"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4pPr>
            <a:lvl5pPr lvl="4"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5pPr>
            <a:lvl6pPr lvl="5"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6pPr>
            <a:lvl7pPr lvl="6"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7pPr>
            <a:lvl8pPr lvl="7"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8pPr>
            <a:lvl9pPr lvl="8" algn="ctr">
              <a:spcBef>
                <a:spcPts val="0"/>
              </a:spcBef>
              <a:spcAft>
                <a:spcPts val="0"/>
              </a:spcAft>
              <a:buClr>
                <a:srgbClr val="27DEBF"/>
              </a:buClr>
              <a:buSzPts val="2500"/>
              <a:buFont typeface="Archivo Black"/>
              <a:buNone/>
              <a:defRPr sz="2500">
                <a:solidFill>
                  <a:srgbClr val="27DEBF"/>
                </a:solidFill>
                <a:latin typeface="Archivo Black"/>
                <a:ea typeface="Archivo Black"/>
                <a:cs typeface="Archivo Black"/>
                <a:sym typeface="Archivo Black"/>
              </a:defRPr>
            </a:lvl9pPr>
          </a:lstStyle>
          <a:p>
            <a:endParaRPr/>
          </a:p>
        </p:txBody>
      </p:sp>
      <p:sp>
        <p:nvSpPr>
          <p:cNvPr id="76" name="Google Shape;76;p15"/>
          <p:cNvSpPr txBox="1">
            <a:spLocks noGrp="1"/>
          </p:cNvSpPr>
          <p:nvPr>
            <p:ph type="subTitle" idx="1"/>
          </p:nvPr>
        </p:nvSpPr>
        <p:spPr>
          <a:xfrm>
            <a:off x="6153300" y="3431550"/>
            <a:ext cx="1930500" cy="554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7" name="Google Shape;77;p15"/>
          <p:cNvSpPr txBox="1">
            <a:spLocks noGrp="1"/>
          </p:cNvSpPr>
          <p:nvPr>
            <p:ph type="subTitle" idx="2"/>
          </p:nvPr>
        </p:nvSpPr>
        <p:spPr>
          <a:xfrm>
            <a:off x="6153305" y="3786575"/>
            <a:ext cx="1930500" cy="778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FFFFFF"/>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78" name="Google Shape;78;p15"/>
          <p:cNvSpPr txBox="1">
            <a:spLocks noGrp="1"/>
          </p:cNvSpPr>
          <p:nvPr>
            <p:ph type="subTitle" idx="3"/>
          </p:nvPr>
        </p:nvSpPr>
        <p:spPr>
          <a:xfrm>
            <a:off x="1137925" y="3431550"/>
            <a:ext cx="1930500" cy="554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79" name="Google Shape;79;p15"/>
          <p:cNvSpPr txBox="1">
            <a:spLocks noGrp="1"/>
          </p:cNvSpPr>
          <p:nvPr>
            <p:ph type="subTitle" idx="4"/>
          </p:nvPr>
        </p:nvSpPr>
        <p:spPr>
          <a:xfrm>
            <a:off x="1137925" y="3786575"/>
            <a:ext cx="1930500" cy="778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FFFFFF"/>
                </a:solidFill>
              </a:defRPr>
            </a:lvl1pPr>
            <a:lvl2pPr lvl="1" algn="r" rtl="0">
              <a:spcBef>
                <a:spcPts val="0"/>
              </a:spcBef>
              <a:spcAft>
                <a:spcPts val="0"/>
              </a:spcAft>
              <a:buSzPts val="1200"/>
              <a:buFont typeface="Nanum Gothic"/>
              <a:buNone/>
              <a:defRPr sz="1200">
                <a:latin typeface="Nanum Gothic"/>
                <a:ea typeface="Nanum Gothic"/>
                <a:cs typeface="Nanum Gothic"/>
                <a:sym typeface="Nanum Gothic"/>
              </a:defRPr>
            </a:lvl2pPr>
            <a:lvl3pPr lvl="2" algn="r" rtl="0">
              <a:spcBef>
                <a:spcPts val="0"/>
              </a:spcBef>
              <a:spcAft>
                <a:spcPts val="0"/>
              </a:spcAft>
              <a:buSzPts val="1200"/>
              <a:buFont typeface="Nanum Gothic"/>
              <a:buNone/>
              <a:defRPr sz="1200">
                <a:latin typeface="Nanum Gothic"/>
                <a:ea typeface="Nanum Gothic"/>
                <a:cs typeface="Nanum Gothic"/>
                <a:sym typeface="Nanum Gothic"/>
              </a:defRPr>
            </a:lvl3pPr>
            <a:lvl4pPr lvl="3" algn="r" rtl="0">
              <a:spcBef>
                <a:spcPts val="0"/>
              </a:spcBef>
              <a:spcAft>
                <a:spcPts val="0"/>
              </a:spcAft>
              <a:buSzPts val="1200"/>
              <a:buFont typeface="Nanum Gothic"/>
              <a:buNone/>
              <a:defRPr sz="1200">
                <a:latin typeface="Nanum Gothic"/>
                <a:ea typeface="Nanum Gothic"/>
                <a:cs typeface="Nanum Gothic"/>
                <a:sym typeface="Nanum Gothic"/>
              </a:defRPr>
            </a:lvl4pPr>
            <a:lvl5pPr lvl="4" algn="r" rtl="0">
              <a:spcBef>
                <a:spcPts val="0"/>
              </a:spcBef>
              <a:spcAft>
                <a:spcPts val="0"/>
              </a:spcAft>
              <a:buSzPts val="1200"/>
              <a:buFont typeface="Nanum Gothic"/>
              <a:buNone/>
              <a:defRPr sz="1200">
                <a:latin typeface="Nanum Gothic"/>
                <a:ea typeface="Nanum Gothic"/>
                <a:cs typeface="Nanum Gothic"/>
                <a:sym typeface="Nanum Gothic"/>
              </a:defRPr>
            </a:lvl5pPr>
            <a:lvl6pPr lvl="5" algn="r" rtl="0">
              <a:spcBef>
                <a:spcPts val="0"/>
              </a:spcBef>
              <a:spcAft>
                <a:spcPts val="0"/>
              </a:spcAft>
              <a:buSzPts val="1200"/>
              <a:buFont typeface="Nanum Gothic"/>
              <a:buNone/>
              <a:defRPr sz="1200">
                <a:latin typeface="Nanum Gothic"/>
                <a:ea typeface="Nanum Gothic"/>
                <a:cs typeface="Nanum Gothic"/>
                <a:sym typeface="Nanum Gothic"/>
              </a:defRPr>
            </a:lvl6pPr>
            <a:lvl7pPr lvl="6" algn="r" rtl="0">
              <a:spcBef>
                <a:spcPts val="0"/>
              </a:spcBef>
              <a:spcAft>
                <a:spcPts val="0"/>
              </a:spcAft>
              <a:buSzPts val="1200"/>
              <a:buFont typeface="Nanum Gothic"/>
              <a:buNone/>
              <a:defRPr sz="1200">
                <a:latin typeface="Nanum Gothic"/>
                <a:ea typeface="Nanum Gothic"/>
                <a:cs typeface="Nanum Gothic"/>
                <a:sym typeface="Nanum Gothic"/>
              </a:defRPr>
            </a:lvl7pPr>
            <a:lvl8pPr lvl="7" algn="r" rtl="0">
              <a:spcBef>
                <a:spcPts val="0"/>
              </a:spcBef>
              <a:spcAft>
                <a:spcPts val="0"/>
              </a:spcAft>
              <a:buSzPts val="1200"/>
              <a:buFont typeface="Nanum Gothic"/>
              <a:buNone/>
              <a:defRPr sz="1200">
                <a:latin typeface="Nanum Gothic"/>
                <a:ea typeface="Nanum Gothic"/>
                <a:cs typeface="Nanum Gothic"/>
                <a:sym typeface="Nanum Gothic"/>
              </a:defRPr>
            </a:lvl8pPr>
            <a:lvl9pPr lvl="8" algn="r"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80" name="Google Shape;80;p15"/>
          <p:cNvSpPr txBox="1">
            <a:spLocks noGrp="1"/>
          </p:cNvSpPr>
          <p:nvPr>
            <p:ph type="subTitle" idx="5"/>
          </p:nvPr>
        </p:nvSpPr>
        <p:spPr>
          <a:xfrm>
            <a:off x="3606688" y="3431550"/>
            <a:ext cx="1930500" cy="554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1" name="Google Shape;81;p15"/>
          <p:cNvSpPr txBox="1">
            <a:spLocks noGrp="1"/>
          </p:cNvSpPr>
          <p:nvPr>
            <p:ph type="subTitle" idx="6"/>
          </p:nvPr>
        </p:nvSpPr>
        <p:spPr>
          <a:xfrm>
            <a:off x="3606700" y="3786575"/>
            <a:ext cx="1930500" cy="7782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FFFFFF"/>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3">
  <p:cSld name="CUSTOM_4">
    <p:bg>
      <p:bgPr>
        <a:solidFill>
          <a:srgbClr val="455A64"/>
        </a:solidFill>
        <a:effectLst/>
      </p:bgPr>
    </p:bg>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713225" y="539500"/>
            <a:ext cx="7717500" cy="563100"/>
          </a:xfrm>
          <a:prstGeom prst="rect">
            <a:avLst/>
          </a:prstGeom>
        </p:spPr>
        <p:txBody>
          <a:bodyPr spcFirstLastPara="1" wrap="square" lIns="91425" tIns="91425" rIns="91425" bIns="91425" anchor="t" anchorCtr="0">
            <a:normAutofit/>
          </a:bodyPr>
          <a:lstStyle>
            <a:lvl1pPr lvl="0"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1pPr>
            <a:lvl2pPr lvl="1"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2pPr>
            <a:lvl3pPr lvl="2"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3pPr>
            <a:lvl4pPr lvl="3"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4pPr>
            <a:lvl5pPr lvl="4"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5pPr>
            <a:lvl6pPr lvl="5"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6pPr>
            <a:lvl7pPr lvl="6"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7pPr>
            <a:lvl8pPr lvl="7"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8pPr>
            <a:lvl9pPr lvl="8" algn="ctr">
              <a:spcBef>
                <a:spcPts val="0"/>
              </a:spcBef>
              <a:spcAft>
                <a:spcPts val="0"/>
              </a:spcAft>
              <a:buClr>
                <a:srgbClr val="27DEBF"/>
              </a:buClr>
              <a:buSzPts val="2500"/>
              <a:buFont typeface="Anton"/>
              <a:buNone/>
              <a:defRPr sz="2500">
                <a:solidFill>
                  <a:srgbClr val="27DEBF"/>
                </a:solidFill>
                <a:latin typeface="Anton"/>
                <a:ea typeface="Anton"/>
                <a:cs typeface="Anton"/>
                <a:sym typeface="Anton"/>
              </a:defRPr>
            </a:lvl9pPr>
          </a:lstStyle>
          <a:p>
            <a:endParaRPr/>
          </a:p>
        </p:txBody>
      </p:sp>
      <p:sp>
        <p:nvSpPr>
          <p:cNvPr id="86" name="Google Shape;86;p17"/>
          <p:cNvSpPr txBox="1">
            <a:spLocks noGrp="1"/>
          </p:cNvSpPr>
          <p:nvPr>
            <p:ph type="subTitle" idx="1"/>
          </p:nvPr>
        </p:nvSpPr>
        <p:spPr>
          <a:xfrm>
            <a:off x="742913" y="1830838"/>
            <a:ext cx="1591800" cy="554700"/>
          </a:xfrm>
          <a:prstGeom prst="rect">
            <a:avLst/>
          </a:prstGeom>
          <a:noFill/>
          <a:ln w="19050" cap="flat" cmpd="sng">
            <a:solidFill>
              <a:srgbClr val="27DEB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 name="Google Shape;87;p17"/>
          <p:cNvSpPr txBox="1">
            <a:spLocks noGrp="1"/>
          </p:cNvSpPr>
          <p:nvPr>
            <p:ph type="subTitle" idx="2"/>
          </p:nvPr>
        </p:nvSpPr>
        <p:spPr>
          <a:xfrm>
            <a:off x="742925" y="2733131"/>
            <a:ext cx="1591800" cy="1688700"/>
          </a:xfrm>
          <a:prstGeom prst="rect">
            <a:avLst/>
          </a:prstGeom>
          <a:solidFill>
            <a:srgbClr val="27DEBF"/>
          </a:solidFill>
        </p:spPr>
        <p:txBody>
          <a:bodyPr spcFirstLastPara="1" wrap="square" lIns="91425" tIns="91425" rIns="91425" bIns="91425" anchor="ctr"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455A64"/>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88" name="Google Shape;88;p17"/>
          <p:cNvSpPr txBox="1">
            <a:spLocks noGrp="1"/>
          </p:cNvSpPr>
          <p:nvPr>
            <p:ph type="subTitle" idx="3"/>
          </p:nvPr>
        </p:nvSpPr>
        <p:spPr>
          <a:xfrm>
            <a:off x="2765038" y="1830838"/>
            <a:ext cx="1591800" cy="554700"/>
          </a:xfrm>
          <a:prstGeom prst="rect">
            <a:avLst/>
          </a:prstGeom>
          <a:noFill/>
          <a:ln w="19050" cap="flat" cmpd="sng">
            <a:solidFill>
              <a:srgbClr val="27DEB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9" name="Google Shape;89;p17"/>
          <p:cNvSpPr txBox="1">
            <a:spLocks noGrp="1"/>
          </p:cNvSpPr>
          <p:nvPr>
            <p:ph type="subTitle" idx="4"/>
          </p:nvPr>
        </p:nvSpPr>
        <p:spPr>
          <a:xfrm>
            <a:off x="2765050" y="2733131"/>
            <a:ext cx="1591800" cy="1688700"/>
          </a:xfrm>
          <a:prstGeom prst="rect">
            <a:avLst/>
          </a:prstGeom>
          <a:solidFill>
            <a:srgbClr val="27DEBF"/>
          </a:solidFill>
        </p:spPr>
        <p:txBody>
          <a:bodyPr spcFirstLastPara="1" wrap="square" lIns="91425" tIns="91425" rIns="91425" bIns="91425" anchor="ctr"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455A64"/>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90" name="Google Shape;90;p17"/>
          <p:cNvSpPr txBox="1">
            <a:spLocks noGrp="1"/>
          </p:cNvSpPr>
          <p:nvPr>
            <p:ph type="subTitle" idx="5"/>
          </p:nvPr>
        </p:nvSpPr>
        <p:spPr>
          <a:xfrm>
            <a:off x="4787163" y="1830825"/>
            <a:ext cx="1591800" cy="554700"/>
          </a:xfrm>
          <a:prstGeom prst="rect">
            <a:avLst/>
          </a:prstGeom>
          <a:noFill/>
          <a:ln w="19050" cap="flat" cmpd="sng">
            <a:solidFill>
              <a:srgbClr val="27DEB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1" name="Google Shape;91;p17"/>
          <p:cNvSpPr txBox="1">
            <a:spLocks noGrp="1"/>
          </p:cNvSpPr>
          <p:nvPr>
            <p:ph type="subTitle" idx="6"/>
          </p:nvPr>
        </p:nvSpPr>
        <p:spPr>
          <a:xfrm>
            <a:off x="4787175" y="2733100"/>
            <a:ext cx="1591800" cy="1688700"/>
          </a:xfrm>
          <a:prstGeom prst="rect">
            <a:avLst/>
          </a:prstGeom>
          <a:solidFill>
            <a:srgbClr val="27DEBF"/>
          </a:solidFill>
        </p:spPr>
        <p:txBody>
          <a:bodyPr spcFirstLastPara="1" wrap="square" lIns="91425" tIns="91425" rIns="91425" bIns="91425" anchor="ctr"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455A64"/>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
        <p:nvSpPr>
          <p:cNvPr id="92" name="Google Shape;92;p17"/>
          <p:cNvSpPr txBox="1">
            <a:spLocks noGrp="1"/>
          </p:cNvSpPr>
          <p:nvPr>
            <p:ph type="subTitle" idx="7"/>
          </p:nvPr>
        </p:nvSpPr>
        <p:spPr>
          <a:xfrm>
            <a:off x="6809288" y="1830825"/>
            <a:ext cx="1591800" cy="554700"/>
          </a:xfrm>
          <a:prstGeom prst="rect">
            <a:avLst/>
          </a:prstGeom>
          <a:noFill/>
          <a:ln w="19050" cap="flat" cmpd="sng">
            <a:solidFill>
              <a:srgbClr val="27DEBF"/>
            </a:solidFill>
            <a:prstDash val="solid"/>
            <a:round/>
            <a:headEnd type="none" w="sm" len="sm"/>
            <a:tailEnd type="none" w="sm" len="sm"/>
          </a:ln>
        </p:spPr>
        <p:txBody>
          <a:bodyPr spcFirstLastPara="1" wrap="square" lIns="91425" tIns="91425" rIns="91425" bIns="91425" anchor="ctr" anchorCtr="0">
            <a:normAutofit/>
          </a:bodyPr>
          <a:lstStyle>
            <a:lvl1pPr lvl="0" algn="ctr" rtl="0">
              <a:spcBef>
                <a:spcPts val="0"/>
              </a:spcBef>
              <a:spcAft>
                <a:spcPts val="0"/>
              </a:spcAft>
              <a:buClr>
                <a:schemeClr val="lt1"/>
              </a:buClr>
              <a:buSzPts val="2100"/>
              <a:buFont typeface="Archivo Black"/>
              <a:buNone/>
              <a:defRPr>
                <a:solidFill>
                  <a:srgbClr val="27DEBF"/>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3" name="Google Shape;93;p17"/>
          <p:cNvSpPr txBox="1">
            <a:spLocks noGrp="1"/>
          </p:cNvSpPr>
          <p:nvPr>
            <p:ph type="subTitle" idx="8"/>
          </p:nvPr>
        </p:nvSpPr>
        <p:spPr>
          <a:xfrm>
            <a:off x="6809300" y="2733100"/>
            <a:ext cx="1591800" cy="1688700"/>
          </a:xfrm>
          <a:prstGeom prst="rect">
            <a:avLst/>
          </a:prstGeom>
          <a:solidFill>
            <a:srgbClr val="27DEBF"/>
          </a:solidFill>
        </p:spPr>
        <p:txBody>
          <a:bodyPr spcFirstLastPara="1" wrap="square" lIns="91425" tIns="91425" rIns="91425" bIns="91425" anchor="ctr" anchorCtr="0">
            <a:normAutofit/>
          </a:bodyPr>
          <a:lstStyle>
            <a:lvl1pPr lvl="0" algn="ctr" rtl="0">
              <a:lnSpc>
                <a:spcPct val="100000"/>
              </a:lnSpc>
              <a:spcBef>
                <a:spcPts val="0"/>
              </a:spcBef>
              <a:spcAft>
                <a:spcPts val="0"/>
              </a:spcAft>
              <a:buClr>
                <a:schemeClr val="lt1"/>
              </a:buClr>
              <a:buSzPts val="1200"/>
              <a:buFont typeface="Nanum Gothic"/>
              <a:buNone/>
              <a:defRPr sz="1200">
                <a:solidFill>
                  <a:srgbClr val="455A64"/>
                </a:solidFill>
              </a:defRPr>
            </a:lvl1pPr>
            <a:lvl2pPr lvl="1" rtl="0">
              <a:spcBef>
                <a:spcPts val="0"/>
              </a:spcBef>
              <a:spcAft>
                <a:spcPts val="0"/>
              </a:spcAft>
              <a:buSzPts val="1200"/>
              <a:buFont typeface="Nanum Gothic"/>
              <a:buNone/>
              <a:defRPr sz="1200">
                <a:latin typeface="Nanum Gothic"/>
                <a:ea typeface="Nanum Gothic"/>
                <a:cs typeface="Nanum Gothic"/>
                <a:sym typeface="Nanum Gothic"/>
              </a:defRPr>
            </a:lvl2pPr>
            <a:lvl3pPr lvl="2" rtl="0">
              <a:spcBef>
                <a:spcPts val="0"/>
              </a:spcBef>
              <a:spcAft>
                <a:spcPts val="0"/>
              </a:spcAft>
              <a:buSzPts val="1200"/>
              <a:buFont typeface="Nanum Gothic"/>
              <a:buNone/>
              <a:defRPr sz="1200">
                <a:latin typeface="Nanum Gothic"/>
                <a:ea typeface="Nanum Gothic"/>
                <a:cs typeface="Nanum Gothic"/>
                <a:sym typeface="Nanum Gothic"/>
              </a:defRPr>
            </a:lvl3pPr>
            <a:lvl4pPr lvl="3" rtl="0">
              <a:spcBef>
                <a:spcPts val="0"/>
              </a:spcBef>
              <a:spcAft>
                <a:spcPts val="0"/>
              </a:spcAft>
              <a:buSzPts val="1200"/>
              <a:buFont typeface="Nanum Gothic"/>
              <a:buNone/>
              <a:defRPr sz="1200">
                <a:latin typeface="Nanum Gothic"/>
                <a:ea typeface="Nanum Gothic"/>
                <a:cs typeface="Nanum Gothic"/>
                <a:sym typeface="Nanum Gothic"/>
              </a:defRPr>
            </a:lvl4pPr>
            <a:lvl5pPr lvl="4" rtl="0">
              <a:spcBef>
                <a:spcPts val="0"/>
              </a:spcBef>
              <a:spcAft>
                <a:spcPts val="0"/>
              </a:spcAft>
              <a:buSzPts val="1200"/>
              <a:buFont typeface="Nanum Gothic"/>
              <a:buNone/>
              <a:defRPr sz="1200">
                <a:latin typeface="Nanum Gothic"/>
                <a:ea typeface="Nanum Gothic"/>
                <a:cs typeface="Nanum Gothic"/>
                <a:sym typeface="Nanum Gothic"/>
              </a:defRPr>
            </a:lvl5pPr>
            <a:lvl6pPr lvl="5" rtl="0">
              <a:spcBef>
                <a:spcPts val="0"/>
              </a:spcBef>
              <a:spcAft>
                <a:spcPts val="0"/>
              </a:spcAft>
              <a:buSzPts val="1200"/>
              <a:buFont typeface="Nanum Gothic"/>
              <a:buNone/>
              <a:defRPr sz="1200">
                <a:latin typeface="Nanum Gothic"/>
                <a:ea typeface="Nanum Gothic"/>
                <a:cs typeface="Nanum Gothic"/>
                <a:sym typeface="Nanum Gothic"/>
              </a:defRPr>
            </a:lvl6pPr>
            <a:lvl7pPr lvl="6" rtl="0">
              <a:spcBef>
                <a:spcPts val="0"/>
              </a:spcBef>
              <a:spcAft>
                <a:spcPts val="0"/>
              </a:spcAft>
              <a:buSzPts val="1200"/>
              <a:buFont typeface="Nanum Gothic"/>
              <a:buNone/>
              <a:defRPr sz="1200">
                <a:latin typeface="Nanum Gothic"/>
                <a:ea typeface="Nanum Gothic"/>
                <a:cs typeface="Nanum Gothic"/>
                <a:sym typeface="Nanum Gothic"/>
              </a:defRPr>
            </a:lvl7pPr>
            <a:lvl8pPr lvl="7" rtl="0">
              <a:spcBef>
                <a:spcPts val="0"/>
              </a:spcBef>
              <a:spcAft>
                <a:spcPts val="0"/>
              </a:spcAft>
              <a:buSzPts val="1200"/>
              <a:buFont typeface="Nanum Gothic"/>
              <a:buNone/>
              <a:defRPr sz="1200">
                <a:latin typeface="Nanum Gothic"/>
                <a:ea typeface="Nanum Gothic"/>
                <a:cs typeface="Nanum Gothic"/>
                <a:sym typeface="Nanum Gothic"/>
              </a:defRPr>
            </a:lvl8pPr>
            <a:lvl9pPr lvl="8" rtl="0">
              <a:spcBef>
                <a:spcPts val="0"/>
              </a:spcBef>
              <a:spcAft>
                <a:spcPts val="0"/>
              </a:spcAft>
              <a:buSzPts val="1200"/>
              <a:buFont typeface="Nanum Gothic"/>
              <a:buNone/>
              <a:defRPr sz="1200">
                <a:latin typeface="Nanum Gothic"/>
                <a:ea typeface="Nanum Gothic"/>
                <a:cs typeface="Nanum Gothic"/>
                <a:sym typeface="Nanum Gothic"/>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Anton"/>
              <a:buNone/>
              <a:defRPr sz="28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2pPr>
            <a:lvl3pPr marL="1371600" lvl="2"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3pPr>
            <a:lvl4pPr marL="1828800" lvl="3"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4pPr>
            <a:lvl5pPr marL="2286000" lvl="4"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5pPr>
            <a:lvl6pPr marL="2743200" lvl="5"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6pPr>
            <a:lvl7pPr marL="3200400" lvl="6"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7pPr>
            <a:lvl8pPr marL="3657600" lvl="7"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8pPr>
            <a:lvl9pPr marL="4114800" lvl="8" indent="-317500">
              <a:lnSpc>
                <a:spcPct val="115000"/>
              </a:lnSpc>
              <a:spcBef>
                <a:spcPts val="0"/>
              </a:spcBef>
              <a:spcAft>
                <a:spcPts val="0"/>
              </a:spcAft>
              <a:buClr>
                <a:schemeClr val="dk2"/>
              </a:buClr>
              <a:buSzPts val="1400"/>
              <a:buFont typeface="Roboto Mono"/>
              <a:buChar char="■"/>
              <a:defRPr>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6" r:id="rId5"/>
    <p:sldLayoutId id="2147483658" r:id="rId6"/>
    <p:sldLayoutId id="2147483659" r:id="rId7"/>
    <p:sldLayoutId id="2147483661" r:id="rId8"/>
    <p:sldLayoutId id="2147483663" r:id="rId9"/>
    <p:sldLayoutId id="2147483664" r:id="rId10"/>
    <p:sldLayoutId id="2147483665" r:id="rId11"/>
    <p:sldLayoutId id="2147483670"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6"/>
        <p:cNvGrpSpPr/>
        <p:nvPr/>
      </p:nvGrpSpPr>
      <p:grpSpPr>
        <a:xfrm>
          <a:off x="0" y="0"/>
          <a:ext cx="0" cy="0"/>
          <a:chOff x="0" y="0"/>
          <a:chExt cx="0" cy="0"/>
        </a:xfrm>
      </p:grpSpPr>
      <p:sp>
        <p:nvSpPr>
          <p:cNvPr id="177" name="Google Shape;177;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78" name="Google Shape;178;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9.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55A64"/>
        </a:solidFill>
        <a:effectLst/>
      </p:bgPr>
    </p:bg>
    <p:spTree>
      <p:nvGrpSpPr>
        <p:cNvPr id="1" name="Shape 183"/>
        <p:cNvGrpSpPr/>
        <p:nvPr/>
      </p:nvGrpSpPr>
      <p:grpSpPr>
        <a:xfrm>
          <a:off x="0" y="0"/>
          <a:ext cx="0" cy="0"/>
          <a:chOff x="0" y="0"/>
          <a:chExt cx="0" cy="0"/>
        </a:xfrm>
      </p:grpSpPr>
      <p:sp>
        <p:nvSpPr>
          <p:cNvPr id="184" name="Google Shape;184;p34"/>
          <p:cNvSpPr txBox="1">
            <a:spLocks noGrp="1"/>
          </p:cNvSpPr>
          <p:nvPr>
            <p:ph type="ctrTitle"/>
          </p:nvPr>
        </p:nvSpPr>
        <p:spPr>
          <a:xfrm>
            <a:off x="5193857" y="1388900"/>
            <a:ext cx="3603621" cy="210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CO"/>
              <a:t>Administración de Acceso Privilegiado</a:t>
            </a:r>
            <a:endParaRPr/>
          </a:p>
        </p:txBody>
      </p:sp>
      <p:sp>
        <p:nvSpPr>
          <p:cNvPr id="185" name="Google Shape;185;p34"/>
          <p:cNvSpPr txBox="1">
            <a:spLocks noGrp="1"/>
          </p:cNvSpPr>
          <p:nvPr>
            <p:ph type="subTitle" idx="1"/>
          </p:nvPr>
        </p:nvSpPr>
        <p:spPr>
          <a:xfrm>
            <a:off x="5145604" y="3530493"/>
            <a:ext cx="3704941" cy="80977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
              <a:t>Angie Daniela Ruiz Alfonso,</a:t>
            </a:r>
          </a:p>
          <a:p>
            <a:pPr marL="0" indent="0"/>
            <a:r>
              <a:rPr lang="en"/>
              <a:t>Carlos Andrés </a:t>
            </a:r>
            <a:r>
              <a:rPr lang="en" err="1"/>
              <a:t>Amorocho</a:t>
            </a:r>
            <a:r>
              <a:rPr lang="en"/>
              <a:t> Amorocho. </a:t>
            </a:r>
          </a:p>
        </p:txBody>
      </p:sp>
      <p:grpSp>
        <p:nvGrpSpPr>
          <p:cNvPr id="186" name="Google Shape;186;p34"/>
          <p:cNvGrpSpPr/>
          <p:nvPr/>
        </p:nvGrpSpPr>
        <p:grpSpPr>
          <a:xfrm>
            <a:off x="485339" y="940230"/>
            <a:ext cx="4546415" cy="3282869"/>
            <a:chOff x="111475" y="238125"/>
            <a:chExt cx="7332800" cy="5236200"/>
          </a:xfrm>
        </p:grpSpPr>
        <p:sp>
          <p:nvSpPr>
            <p:cNvPr id="187" name="Google Shape;187;p34"/>
            <p:cNvSpPr/>
            <p:nvPr/>
          </p:nvSpPr>
          <p:spPr>
            <a:xfrm>
              <a:off x="1736850" y="906575"/>
              <a:ext cx="2143600" cy="2090300"/>
            </a:xfrm>
            <a:custGeom>
              <a:avLst/>
              <a:gdLst/>
              <a:ahLst/>
              <a:cxnLst/>
              <a:rect l="l" t="t" r="r" b="b"/>
              <a:pathLst>
                <a:path w="85744" h="83612" extrusionOk="0">
                  <a:moveTo>
                    <a:pt x="43461" y="27562"/>
                  </a:moveTo>
                  <a:cubicBezTo>
                    <a:pt x="51727" y="27562"/>
                    <a:pt x="58403" y="34175"/>
                    <a:pt x="58433" y="42377"/>
                  </a:cubicBezTo>
                  <a:cubicBezTo>
                    <a:pt x="58497" y="50579"/>
                    <a:pt x="51790" y="57255"/>
                    <a:pt x="43524" y="57289"/>
                  </a:cubicBezTo>
                  <a:lnTo>
                    <a:pt x="43461" y="57289"/>
                  </a:lnTo>
                  <a:cubicBezTo>
                    <a:pt x="35225" y="57289"/>
                    <a:pt x="28519" y="50676"/>
                    <a:pt x="28486" y="42474"/>
                  </a:cubicBezTo>
                  <a:cubicBezTo>
                    <a:pt x="28455" y="34271"/>
                    <a:pt x="35131" y="27595"/>
                    <a:pt x="43397" y="27562"/>
                  </a:cubicBezTo>
                  <a:close/>
                  <a:moveTo>
                    <a:pt x="41775" y="0"/>
                  </a:moveTo>
                  <a:cubicBezTo>
                    <a:pt x="38977" y="0"/>
                    <a:pt x="36306" y="1145"/>
                    <a:pt x="35068" y="4227"/>
                  </a:cubicBezTo>
                  <a:cubicBezTo>
                    <a:pt x="34050" y="6803"/>
                    <a:pt x="33287" y="11318"/>
                    <a:pt x="33318" y="15260"/>
                  </a:cubicBezTo>
                  <a:cubicBezTo>
                    <a:pt x="32555" y="15578"/>
                    <a:pt x="31825" y="15896"/>
                    <a:pt x="31126" y="16214"/>
                  </a:cubicBezTo>
                  <a:cubicBezTo>
                    <a:pt x="27438" y="12526"/>
                    <a:pt x="21843" y="8139"/>
                    <a:pt x="18981" y="8139"/>
                  </a:cubicBezTo>
                  <a:cubicBezTo>
                    <a:pt x="18757" y="8139"/>
                    <a:pt x="18536" y="8139"/>
                    <a:pt x="18376" y="8202"/>
                  </a:cubicBezTo>
                  <a:cubicBezTo>
                    <a:pt x="14149" y="9410"/>
                    <a:pt x="9347" y="13607"/>
                    <a:pt x="11606" y="18851"/>
                  </a:cubicBezTo>
                  <a:cubicBezTo>
                    <a:pt x="12750" y="21522"/>
                    <a:pt x="15578" y="25464"/>
                    <a:pt x="18536" y="28262"/>
                  </a:cubicBezTo>
                  <a:cubicBezTo>
                    <a:pt x="17677" y="29788"/>
                    <a:pt x="16977" y="31410"/>
                    <a:pt x="16438" y="33094"/>
                  </a:cubicBezTo>
                  <a:cubicBezTo>
                    <a:pt x="10906" y="33157"/>
                    <a:pt x="3815" y="34144"/>
                    <a:pt x="2544" y="36433"/>
                  </a:cubicBezTo>
                  <a:cubicBezTo>
                    <a:pt x="415" y="40248"/>
                    <a:pt x="0" y="46607"/>
                    <a:pt x="5311" y="48735"/>
                  </a:cubicBezTo>
                  <a:cubicBezTo>
                    <a:pt x="7791" y="49722"/>
                    <a:pt x="12145" y="50485"/>
                    <a:pt x="16056" y="50516"/>
                  </a:cubicBezTo>
                  <a:cubicBezTo>
                    <a:pt x="16374" y="51660"/>
                    <a:pt x="16756" y="52805"/>
                    <a:pt x="17201" y="53886"/>
                  </a:cubicBezTo>
                  <a:cubicBezTo>
                    <a:pt x="13607" y="57797"/>
                    <a:pt x="9889" y="62914"/>
                    <a:pt x="10555" y="65236"/>
                  </a:cubicBezTo>
                  <a:cubicBezTo>
                    <a:pt x="11542" y="68700"/>
                    <a:pt x="14561" y="72579"/>
                    <a:pt x="18536" y="72579"/>
                  </a:cubicBezTo>
                  <a:cubicBezTo>
                    <a:pt x="19393" y="72579"/>
                    <a:pt x="20283" y="72388"/>
                    <a:pt x="21207" y="71976"/>
                  </a:cubicBezTo>
                  <a:cubicBezTo>
                    <a:pt x="23241" y="71117"/>
                    <a:pt x="26006" y="69273"/>
                    <a:pt x="28455" y="67144"/>
                  </a:cubicBezTo>
                  <a:cubicBezTo>
                    <a:pt x="30012" y="68098"/>
                    <a:pt x="31634" y="68924"/>
                    <a:pt x="33351" y="69591"/>
                  </a:cubicBezTo>
                  <a:cubicBezTo>
                    <a:pt x="33542" y="74868"/>
                    <a:pt x="34559" y="80972"/>
                    <a:pt x="36657" y="82117"/>
                  </a:cubicBezTo>
                  <a:cubicBezTo>
                    <a:pt x="38247" y="83007"/>
                    <a:pt x="40282" y="83612"/>
                    <a:pt x="42283" y="83612"/>
                  </a:cubicBezTo>
                  <a:cubicBezTo>
                    <a:pt x="45050" y="83612"/>
                    <a:pt x="47721" y="82467"/>
                    <a:pt x="48959" y="79352"/>
                  </a:cubicBezTo>
                  <a:cubicBezTo>
                    <a:pt x="49786" y="77254"/>
                    <a:pt x="50455" y="73884"/>
                    <a:pt x="50676" y="70544"/>
                  </a:cubicBezTo>
                  <a:cubicBezTo>
                    <a:pt x="53253" y="69845"/>
                    <a:pt x="55669" y="68828"/>
                    <a:pt x="57925" y="67492"/>
                  </a:cubicBezTo>
                  <a:cubicBezTo>
                    <a:pt x="61231" y="70354"/>
                    <a:pt x="65015" y="72897"/>
                    <a:pt x="67208" y="72897"/>
                  </a:cubicBezTo>
                  <a:cubicBezTo>
                    <a:pt x="67399" y="72897"/>
                    <a:pt x="67622" y="72897"/>
                    <a:pt x="67813" y="72833"/>
                  </a:cubicBezTo>
                  <a:cubicBezTo>
                    <a:pt x="72010" y="71625"/>
                    <a:pt x="76809" y="67429"/>
                    <a:pt x="74553" y="62184"/>
                  </a:cubicBezTo>
                  <a:cubicBezTo>
                    <a:pt x="73663" y="60053"/>
                    <a:pt x="71659" y="57128"/>
                    <a:pt x="69403" y="54585"/>
                  </a:cubicBezTo>
                  <a:cubicBezTo>
                    <a:pt x="70005" y="53250"/>
                    <a:pt x="70514" y="51884"/>
                    <a:pt x="70896" y="50452"/>
                  </a:cubicBezTo>
                  <a:cubicBezTo>
                    <a:pt x="76109" y="50231"/>
                    <a:pt x="82056" y="49213"/>
                    <a:pt x="83200" y="47179"/>
                  </a:cubicBezTo>
                  <a:cubicBezTo>
                    <a:pt x="85329" y="43331"/>
                    <a:pt x="85744" y="36972"/>
                    <a:pt x="80433" y="34844"/>
                  </a:cubicBezTo>
                  <a:cubicBezTo>
                    <a:pt x="78114" y="33920"/>
                    <a:pt x="74171" y="33190"/>
                    <a:pt x="70514" y="33094"/>
                  </a:cubicBezTo>
                  <a:cubicBezTo>
                    <a:pt x="69878" y="31186"/>
                    <a:pt x="69021" y="29375"/>
                    <a:pt x="68034" y="27659"/>
                  </a:cubicBezTo>
                  <a:cubicBezTo>
                    <a:pt x="71819" y="23717"/>
                    <a:pt x="75888" y="18215"/>
                    <a:pt x="75189" y="15799"/>
                  </a:cubicBezTo>
                  <a:cubicBezTo>
                    <a:pt x="74202" y="12335"/>
                    <a:pt x="71183" y="8457"/>
                    <a:pt x="67208" y="8457"/>
                  </a:cubicBezTo>
                  <a:cubicBezTo>
                    <a:pt x="66351" y="8457"/>
                    <a:pt x="65461" y="8647"/>
                    <a:pt x="64537" y="9059"/>
                  </a:cubicBezTo>
                  <a:cubicBezTo>
                    <a:pt x="61900" y="10173"/>
                    <a:pt x="57958" y="12971"/>
                    <a:pt x="55160" y="15926"/>
                  </a:cubicBezTo>
                  <a:cubicBezTo>
                    <a:pt x="53728" y="15260"/>
                    <a:pt x="52235" y="14751"/>
                    <a:pt x="50709" y="14337"/>
                  </a:cubicBezTo>
                  <a:cubicBezTo>
                    <a:pt x="50518" y="8996"/>
                    <a:pt x="49532" y="2637"/>
                    <a:pt x="47403" y="1462"/>
                  </a:cubicBezTo>
                  <a:cubicBezTo>
                    <a:pt x="45780" y="572"/>
                    <a:pt x="43746" y="0"/>
                    <a:pt x="41775"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4"/>
            <p:cNvSpPr/>
            <p:nvPr/>
          </p:nvSpPr>
          <p:spPr>
            <a:xfrm>
              <a:off x="322950" y="3455425"/>
              <a:ext cx="1472750" cy="1436250"/>
            </a:xfrm>
            <a:custGeom>
              <a:avLst/>
              <a:gdLst/>
              <a:ahLst/>
              <a:cxnLst/>
              <a:rect l="l" t="t" r="r" b="b"/>
              <a:pathLst>
                <a:path w="58910" h="57450" extrusionOk="0">
                  <a:moveTo>
                    <a:pt x="29852" y="18948"/>
                  </a:moveTo>
                  <a:cubicBezTo>
                    <a:pt x="35544" y="18948"/>
                    <a:pt x="40122" y="23496"/>
                    <a:pt x="40152" y="29122"/>
                  </a:cubicBezTo>
                  <a:cubicBezTo>
                    <a:pt x="40185" y="34750"/>
                    <a:pt x="35574" y="39328"/>
                    <a:pt x="29915" y="39359"/>
                  </a:cubicBezTo>
                  <a:lnTo>
                    <a:pt x="29852" y="39359"/>
                  </a:lnTo>
                  <a:cubicBezTo>
                    <a:pt x="24193" y="39359"/>
                    <a:pt x="19584" y="34814"/>
                    <a:pt x="19584" y="29218"/>
                  </a:cubicBezTo>
                  <a:cubicBezTo>
                    <a:pt x="19551" y="23559"/>
                    <a:pt x="24129" y="18981"/>
                    <a:pt x="29821" y="18948"/>
                  </a:cubicBezTo>
                  <a:close/>
                  <a:moveTo>
                    <a:pt x="28707" y="0"/>
                  </a:moveTo>
                  <a:cubicBezTo>
                    <a:pt x="26800" y="0"/>
                    <a:pt x="24956" y="797"/>
                    <a:pt x="24099" y="2925"/>
                  </a:cubicBezTo>
                  <a:cubicBezTo>
                    <a:pt x="23399" y="4675"/>
                    <a:pt x="22857" y="7791"/>
                    <a:pt x="22891" y="10492"/>
                  </a:cubicBezTo>
                  <a:cubicBezTo>
                    <a:pt x="22382" y="10716"/>
                    <a:pt x="21873" y="10937"/>
                    <a:pt x="21395" y="11161"/>
                  </a:cubicBezTo>
                  <a:cubicBezTo>
                    <a:pt x="18852" y="8617"/>
                    <a:pt x="15006" y="5596"/>
                    <a:pt x="13035" y="5596"/>
                  </a:cubicBezTo>
                  <a:cubicBezTo>
                    <a:pt x="12875" y="5596"/>
                    <a:pt x="12748" y="5629"/>
                    <a:pt x="12621" y="5659"/>
                  </a:cubicBezTo>
                  <a:cubicBezTo>
                    <a:pt x="9729" y="6486"/>
                    <a:pt x="6423" y="9347"/>
                    <a:pt x="7979" y="12971"/>
                  </a:cubicBezTo>
                  <a:cubicBezTo>
                    <a:pt x="8742" y="14785"/>
                    <a:pt x="10683" y="17486"/>
                    <a:pt x="12717" y="19426"/>
                  </a:cubicBezTo>
                  <a:cubicBezTo>
                    <a:pt x="12145" y="20474"/>
                    <a:pt x="11667" y="21588"/>
                    <a:pt x="11285" y="22733"/>
                  </a:cubicBezTo>
                  <a:cubicBezTo>
                    <a:pt x="7503" y="22796"/>
                    <a:pt x="2608" y="23463"/>
                    <a:pt x="1748" y="25022"/>
                  </a:cubicBezTo>
                  <a:cubicBezTo>
                    <a:pt x="285" y="27659"/>
                    <a:pt x="1" y="32046"/>
                    <a:pt x="3655" y="33478"/>
                  </a:cubicBezTo>
                  <a:cubicBezTo>
                    <a:pt x="5372" y="34178"/>
                    <a:pt x="8361" y="34686"/>
                    <a:pt x="11031" y="34717"/>
                  </a:cubicBezTo>
                  <a:cubicBezTo>
                    <a:pt x="11255" y="35513"/>
                    <a:pt x="11509" y="36276"/>
                    <a:pt x="11827" y="37039"/>
                  </a:cubicBezTo>
                  <a:cubicBezTo>
                    <a:pt x="9347" y="39709"/>
                    <a:pt x="6804" y="43237"/>
                    <a:pt x="7249" y="44827"/>
                  </a:cubicBezTo>
                  <a:cubicBezTo>
                    <a:pt x="7915" y="47212"/>
                    <a:pt x="10014" y="49883"/>
                    <a:pt x="12748" y="49883"/>
                  </a:cubicBezTo>
                  <a:cubicBezTo>
                    <a:pt x="13320" y="49883"/>
                    <a:pt x="13925" y="49756"/>
                    <a:pt x="14561" y="49468"/>
                  </a:cubicBezTo>
                  <a:cubicBezTo>
                    <a:pt x="15960" y="48865"/>
                    <a:pt x="17867" y="47594"/>
                    <a:pt x="19551" y="46131"/>
                  </a:cubicBezTo>
                  <a:cubicBezTo>
                    <a:pt x="20602" y="46798"/>
                    <a:pt x="21746" y="47370"/>
                    <a:pt x="22921" y="47815"/>
                  </a:cubicBezTo>
                  <a:cubicBezTo>
                    <a:pt x="23048" y="51439"/>
                    <a:pt x="23748" y="55636"/>
                    <a:pt x="25180" y="56432"/>
                  </a:cubicBezTo>
                  <a:cubicBezTo>
                    <a:pt x="26260" y="57035"/>
                    <a:pt x="27690" y="57449"/>
                    <a:pt x="29058" y="57449"/>
                  </a:cubicBezTo>
                  <a:cubicBezTo>
                    <a:pt x="30966" y="57449"/>
                    <a:pt x="32776" y="56653"/>
                    <a:pt x="33636" y="54524"/>
                  </a:cubicBezTo>
                  <a:cubicBezTo>
                    <a:pt x="34208" y="53092"/>
                    <a:pt x="34684" y="50773"/>
                    <a:pt x="34811" y="48484"/>
                  </a:cubicBezTo>
                  <a:cubicBezTo>
                    <a:pt x="36591" y="48006"/>
                    <a:pt x="38245" y="47306"/>
                    <a:pt x="39804" y="46386"/>
                  </a:cubicBezTo>
                  <a:cubicBezTo>
                    <a:pt x="42060" y="48324"/>
                    <a:pt x="44666" y="50104"/>
                    <a:pt x="46162" y="50104"/>
                  </a:cubicBezTo>
                  <a:cubicBezTo>
                    <a:pt x="46320" y="50104"/>
                    <a:pt x="46447" y="50074"/>
                    <a:pt x="46574" y="50040"/>
                  </a:cubicBezTo>
                  <a:cubicBezTo>
                    <a:pt x="49468" y="49214"/>
                    <a:pt x="52775" y="46353"/>
                    <a:pt x="51216" y="42728"/>
                  </a:cubicBezTo>
                  <a:cubicBezTo>
                    <a:pt x="50613" y="41266"/>
                    <a:pt x="49244" y="39264"/>
                    <a:pt x="47688" y="37515"/>
                  </a:cubicBezTo>
                  <a:cubicBezTo>
                    <a:pt x="48100" y="36594"/>
                    <a:pt x="48451" y="35671"/>
                    <a:pt x="48705" y="34686"/>
                  </a:cubicBezTo>
                  <a:cubicBezTo>
                    <a:pt x="52296" y="34526"/>
                    <a:pt x="56366" y="33827"/>
                    <a:pt x="57162" y="32428"/>
                  </a:cubicBezTo>
                  <a:cubicBezTo>
                    <a:pt x="58624" y="29790"/>
                    <a:pt x="58909" y="25403"/>
                    <a:pt x="55254" y="23971"/>
                  </a:cubicBezTo>
                  <a:cubicBezTo>
                    <a:pt x="53665" y="23305"/>
                    <a:pt x="50961" y="22827"/>
                    <a:pt x="48451" y="22733"/>
                  </a:cubicBezTo>
                  <a:cubicBezTo>
                    <a:pt x="48006" y="21428"/>
                    <a:pt x="47434" y="20189"/>
                    <a:pt x="46734" y="19012"/>
                  </a:cubicBezTo>
                  <a:cubicBezTo>
                    <a:pt x="49341" y="16311"/>
                    <a:pt x="52139" y="12526"/>
                    <a:pt x="51661" y="10873"/>
                  </a:cubicBezTo>
                  <a:cubicBezTo>
                    <a:pt x="50961" y="8490"/>
                    <a:pt x="48896" y="5820"/>
                    <a:pt x="46162" y="5820"/>
                  </a:cubicBezTo>
                  <a:cubicBezTo>
                    <a:pt x="45590" y="5820"/>
                    <a:pt x="44984" y="5947"/>
                    <a:pt x="44349" y="6232"/>
                  </a:cubicBezTo>
                  <a:cubicBezTo>
                    <a:pt x="42505" y="6995"/>
                    <a:pt x="39834" y="8935"/>
                    <a:pt x="37896" y="10937"/>
                  </a:cubicBezTo>
                  <a:cubicBezTo>
                    <a:pt x="36909" y="10492"/>
                    <a:pt x="35892" y="10143"/>
                    <a:pt x="34844" y="9856"/>
                  </a:cubicBezTo>
                  <a:cubicBezTo>
                    <a:pt x="34717" y="6201"/>
                    <a:pt x="34018" y="1844"/>
                    <a:pt x="32555" y="1018"/>
                  </a:cubicBezTo>
                  <a:cubicBezTo>
                    <a:pt x="31474" y="415"/>
                    <a:pt x="30075" y="0"/>
                    <a:pt x="28707"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4"/>
            <p:cNvSpPr/>
            <p:nvPr/>
          </p:nvSpPr>
          <p:spPr>
            <a:xfrm>
              <a:off x="5342825" y="2039100"/>
              <a:ext cx="1255800" cy="831375"/>
            </a:xfrm>
            <a:custGeom>
              <a:avLst/>
              <a:gdLst/>
              <a:ahLst/>
              <a:cxnLst/>
              <a:rect l="l" t="t" r="r" b="b"/>
              <a:pathLst>
                <a:path w="50232" h="33255" extrusionOk="0">
                  <a:moveTo>
                    <a:pt x="44667" y="1"/>
                  </a:moveTo>
                  <a:lnTo>
                    <a:pt x="44476" y="64"/>
                  </a:lnTo>
                  <a:lnTo>
                    <a:pt x="50041" y="11352"/>
                  </a:lnTo>
                  <a:lnTo>
                    <a:pt x="50232" y="11255"/>
                  </a:lnTo>
                  <a:lnTo>
                    <a:pt x="44667" y="1"/>
                  </a:lnTo>
                  <a:close/>
                  <a:moveTo>
                    <a:pt x="36434" y="4040"/>
                  </a:moveTo>
                  <a:lnTo>
                    <a:pt x="1" y="22001"/>
                  </a:lnTo>
                  <a:cubicBezTo>
                    <a:pt x="1685" y="23272"/>
                    <a:pt x="3083" y="24959"/>
                    <a:pt x="4101" y="26993"/>
                  </a:cubicBezTo>
                  <a:cubicBezTo>
                    <a:pt x="5088" y="29028"/>
                    <a:pt x="5563" y="31157"/>
                    <a:pt x="5563" y="33255"/>
                  </a:cubicBezTo>
                  <a:lnTo>
                    <a:pt x="41996" y="15324"/>
                  </a:lnTo>
                  <a:cubicBezTo>
                    <a:pt x="40313" y="14022"/>
                    <a:pt x="38914" y="12336"/>
                    <a:pt x="37927" y="10334"/>
                  </a:cubicBezTo>
                  <a:cubicBezTo>
                    <a:pt x="36910" y="8300"/>
                    <a:pt x="36434" y="6138"/>
                    <a:pt x="36434" y="404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4"/>
            <p:cNvSpPr/>
            <p:nvPr/>
          </p:nvSpPr>
          <p:spPr>
            <a:xfrm>
              <a:off x="4768175" y="2514400"/>
              <a:ext cx="713750" cy="713750"/>
            </a:xfrm>
            <a:custGeom>
              <a:avLst/>
              <a:gdLst/>
              <a:ahLst/>
              <a:cxnLst/>
              <a:rect l="l" t="t" r="r" b="b"/>
              <a:pathLst>
                <a:path w="28550" h="28550" extrusionOk="0">
                  <a:moveTo>
                    <a:pt x="14276" y="0"/>
                  </a:moveTo>
                  <a:cubicBezTo>
                    <a:pt x="12145" y="0"/>
                    <a:pt x="10016" y="478"/>
                    <a:pt x="7981" y="1496"/>
                  </a:cubicBezTo>
                  <a:cubicBezTo>
                    <a:pt x="2925" y="3975"/>
                    <a:pt x="0" y="9029"/>
                    <a:pt x="0" y="14306"/>
                  </a:cubicBezTo>
                  <a:lnTo>
                    <a:pt x="14942" y="6931"/>
                  </a:lnTo>
                  <a:lnTo>
                    <a:pt x="20507" y="18218"/>
                  </a:lnTo>
                  <a:lnTo>
                    <a:pt x="5565" y="25594"/>
                  </a:lnTo>
                  <a:cubicBezTo>
                    <a:pt x="8075" y="27501"/>
                    <a:pt x="11160" y="28549"/>
                    <a:pt x="14307" y="28549"/>
                  </a:cubicBezTo>
                  <a:cubicBezTo>
                    <a:pt x="16405" y="28549"/>
                    <a:pt x="18567" y="28073"/>
                    <a:pt x="20601" y="27087"/>
                  </a:cubicBezTo>
                  <a:cubicBezTo>
                    <a:pt x="25624" y="24607"/>
                    <a:pt x="28549" y="19520"/>
                    <a:pt x="28549" y="14243"/>
                  </a:cubicBezTo>
                  <a:cubicBezTo>
                    <a:pt x="28549" y="12145"/>
                    <a:pt x="28074" y="10016"/>
                    <a:pt x="27087" y="7981"/>
                  </a:cubicBezTo>
                  <a:cubicBezTo>
                    <a:pt x="26069" y="5947"/>
                    <a:pt x="24671" y="4260"/>
                    <a:pt x="22987" y="2989"/>
                  </a:cubicBezTo>
                  <a:cubicBezTo>
                    <a:pt x="20507" y="1051"/>
                    <a:pt x="17422" y="0"/>
                    <a:pt x="14276"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4"/>
            <p:cNvSpPr/>
            <p:nvPr/>
          </p:nvSpPr>
          <p:spPr>
            <a:xfrm>
              <a:off x="6253675" y="1782425"/>
              <a:ext cx="713725" cy="713750"/>
            </a:xfrm>
            <a:custGeom>
              <a:avLst/>
              <a:gdLst/>
              <a:ahLst/>
              <a:cxnLst/>
              <a:rect l="l" t="t" r="r" b="b"/>
              <a:pathLst>
                <a:path w="28549" h="28550" extrusionOk="0">
                  <a:moveTo>
                    <a:pt x="14273" y="0"/>
                  </a:moveTo>
                  <a:cubicBezTo>
                    <a:pt x="12144" y="0"/>
                    <a:pt x="9983" y="476"/>
                    <a:pt x="7978" y="1493"/>
                  </a:cubicBezTo>
                  <a:cubicBezTo>
                    <a:pt x="2925" y="3973"/>
                    <a:pt x="0" y="9029"/>
                    <a:pt x="0" y="14307"/>
                  </a:cubicBezTo>
                  <a:cubicBezTo>
                    <a:pt x="0" y="16405"/>
                    <a:pt x="476" y="18567"/>
                    <a:pt x="1493" y="20601"/>
                  </a:cubicBezTo>
                  <a:cubicBezTo>
                    <a:pt x="2480" y="22603"/>
                    <a:pt x="3879" y="24289"/>
                    <a:pt x="5562" y="25591"/>
                  </a:cubicBezTo>
                  <a:cubicBezTo>
                    <a:pt x="8075" y="27499"/>
                    <a:pt x="11127" y="28549"/>
                    <a:pt x="14273" y="28549"/>
                  </a:cubicBezTo>
                  <a:cubicBezTo>
                    <a:pt x="16404" y="28549"/>
                    <a:pt x="18566" y="28071"/>
                    <a:pt x="20568" y="27087"/>
                  </a:cubicBezTo>
                  <a:cubicBezTo>
                    <a:pt x="25624" y="24607"/>
                    <a:pt x="28549" y="19520"/>
                    <a:pt x="28549" y="14243"/>
                  </a:cubicBezTo>
                  <a:lnTo>
                    <a:pt x="28549" y="14243"/>
                  </a:lnTo>
                  <a:lnTo>
                    <a:pt x="13607" y="21619"/>
                  </a:lnTo>
                  <a:lnTo>
                    <a:pt x="8042" y="10331"/>
                  </a:lnTo>
                  <a:lnTo>
                    <a:pt x="22984" y="2989"/>
                  </a:lnTo>
                  <a:cubicBezTo>
                    <a:pt x="20504" y="1048"/>
                    <a:pt x="17422" y="0"/>
                    <a:pt x="14273"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4"/>
            <p:cNvSpPr/>
            <p:nvPr/>
          </p:nvSpPr>
          <p:spPr>
            <a:xfrm>
              <a:off x="1223425" y="2352250"/>
              <a:ext cx="1038000" cy="1157250"/>
            </a:xfrm>
            <a:custGeom>
              <a:avLst/>
              <a:gdLst/>
              <a:ahLst/>
              <a:cxnLst/>
              <a:rect l="l" t="t" r="r" b="b"/>
              <a:pathLst>
                <a:path w="41520" h="46290" extrusionOk="0">
                  <a:moveTo>
                    <a:pt x="9665" y="1"/>
                  </a:moveTo>
                  <a:cubicBezTo>
                    <a:pt x="8808" y="1908"/>
                    <a:pt x="7503" y="3689"/>
                    <a:pt x="5756" y="5120"/>
                  </a:cubicBezTo>
                  <a:cubicBezTo>
                    <a:pt x="4039" y="6583"/>
                    <a:pt x="2068" y="7537"/>
                    <a:pt x="0" y="8012"/>
                  </a:cubicBezTo>
                  <a:lnTo>
                    <a:pt x="26006" y="39265"/>
                  </a:lnTo>
                  <a:cubicBezTo>
                    <a:pt x="26865" y="37324"/>
                    <a:pt x="28167" y="35544"/>
                    <a:pt x="29884" y="34114"/>
                  </a:cubicBezTo>
                  <a:cubicBezTo>
                    <a:pt x="31634" y="32652"/>
                    <a:pt x="33605" y="31698"/>
                    <a:pt x="35670" y="31220"/>
                  </a:cubicBezTo>
                  <a:lnTo>
                    <a:pt x="9665" y="1"/>
                  </a:lnTo>
                  <a:close/>
                  <a:moveTo>
                    <a:pt x="41393" y="38087"/>
                  </a:moveTo>
                  <a:lnTo>
                    <a:pt x="31728" y="46132"/>
                  </a:lnTo>
                  <a:lnTo>
                    <a:pt x="31855" y="46289"/>
                  </a:lnTo>
                  <a:lnTo>
                    <a:pt x="41520" y="38247"/>
                  </a:lnTo>
                  <a:lnTo>
                    <a:pt x="41393" y="38087"/>
                  </a:ln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4"/>
            <p:cNvSpPr/>
            <p:nvPr/>
          </p:nvSpPr>
          <p:spPr>
            <a:xfrm>
              <a:off x="760075" y="1849950"/>
              <a:ext cx="759025" cy="712975"/>
            </a:xfrm>
            <a:custGeom>
              <a:avLst/>
              <a:gdLst/>
              <a:ahLst/>
              <a:cxnLst/>
              <a:rect l="l" t="t" r="r" b="b"/>
              <a:pathLst>
                <a:path w="30361" h="28519" extrusionOk="0">
                  <a:moveTo>
                    <a:pt x="15164" y="0"/>
                  </a:moveTo>
                  <a:cubicBezTo>
                    <a:pt x="14053" y="0"/>
                    <a:pt x="12908" y="128"/>
                    <a:pt x="11827" y="382"/>
                  </a:cubicBezTo>
                  <a:lnTo>
                    <a:pt x="22476" y="13195"/>
                  </a:lnTo>
                  <a:lnTo>
                    <a:pt x="12812" y="21237"/>
                  </a:lnTo>
                  <a:lnTo>
                    <a:pt x="2163" y="8426"/>
                  </a:lnTo>
                  <a:lnTo>
                    <a:pt x="2163" y="8426"/>
                  </a:lnTo>
                  <a:cubicBezTo>
                    <a:pt x="1" y="13226"/>
                    <a:pt x="604" y="19075"/>
                    <a:pt x="4228" y="23369"/>
                  </a:cubicBezTo>
                  <a:cubicBezTo>
                    <a:pt x="7026" y="26769"/>
                    <a:pt x="11095" y="28519"/>
                    <a:pt x="15197" y="28519"/>
                  </a:cubicBezTo>
                  <a:cubicBezTo>
                    <a:pt x="16309" y="28519"/>
                    <a:pt x="17423" y="28392"/>
                    <a:pt x="18534" y="28104"/>
                  </a:cubicBezTo>
                  <a:cubicBezTo>
                    <a:pt x="20602" y="27629"/>
                    <a:pt x="22573" y="26675"/>
                    <a:pt x="24290" y="25212"/>
                  </a:cubicBezTo>
                  <a:cubicBezTo>
                    <a:pt x="26037" y="23781"/>
                    <a:pt x="27342" y="22000"/>
                    <a:pt x="28199" y="20093"/>
                  </a:cubicBezTo>
                  <a:cubicBezTo>
                    <a:pt x="30361" y="15260"/>
                    <a:pt x="29725" y="9444"/>
                    <a:pt x="26134" y="5120"/>
                  </a:cubicBezTo>
                  <a:cubicBezTo>
                    <a:pt x="23303" y="1750"/>
                    <a:pt x="19267" y="0"/>
                    <a:pt x="15164"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4"/>
            <p:cNvSpPr/>
            <p:nvPr/>
          </p:nvSpPr>
          <p:spPr>
            <a:xfrm>
              <a:off x="1819500" y="3122450"/>
              <a:ext cx="759075" cy="712900"/>
            </a:xfrm>
            <a:custGeom>
              <a:avLst/>
              <a:gdLst/>
              <a:ahLst/>
              <a:cxnLst/>
              <a:rect l="l" t="t" r="r" b="b"/>
              <a:pathLst>
                <a:path w="30363" h="28516" extrusionOk="0">
                  <a:moveTo>
                    <a:pt x="15167" y="0"/>
                  </a:moveTo>
                  <a:cubicBezTo>
                    <a:pt x="14053" y="0"/>
                    <a:pt x="12908" y="127"/>
                    <a:pt x="11827" y="412"/>
                  </a:cubicBezTo>
                  <a:cubicBezTo>
                    <a:pt x="9762" y="890"/>
                    <a:pt x="7791" y="1844"/>
                    <a:pt x="6041" y="3306"/>
                  </a:cubicBezTo>
                  <a:cubicBezTo>
                    <a:pt x="4324" y="4736"/>
                    <a:pt x="3022" y="6516"/>
                    <a:pt x="2163" y="8457"/>
                  </a:cubicBezTo>
                  <a:cubicBezTo>
                    <a:pt x="1" y="13256"/>
                    <a:pt x="606" y="19075"/>
                    <a:pt x="4197" y="23399"/>
                  </a:cubicBezTo>
                  <a:cubicBezTo>
                    <a:pt x="7028" y="26769"/>
                    <a:pt x="11097" y="28516"/>
                    <a:pt x="15167" y="28516"/>
                  </a:cubicBezTo>
                  <a:cubicBezTo>
                    <a:pt x="16311" y="28516"/>
                    <a:pt x="17423" y="28389"/>
                    <a:pt x="18537" y="28134"/>
                  </a:cubicBezTo>
                  <a:lnTo>
                    <a:pt x="8012" y="15481"/>
                  </a:lnTo>
                  <a:lnTo>
                    <a:pt x="7885" y="15324"/>
                  </a:lnTo>
                  <a:lnTo>
                    <a:pt x="17550" y="7279"/>
                  </a:lnTo>
                  <a:lnTo>
                    <a:pt x="17677" y="7439"/>
                  </a:lnTo>
                  <a:lnTo>
                    <a:pt x="28201" y="20092"/>
                  </a:lnTo>
                  <a:cubicBezTo>
                    <a:pt x="30363" y="15291"/>
                    <a:pt x="29727" y="9441"/>
                    <a:pt x="26133" y="5150"/>
                  </a:cubicBezTo>
                  <a:cubicBezTo>
                    <a:pt x="23305" y="1747"/>
                    <a:pt x="19266" y="0"/>
                    <a:pt x="15167" y="0"/>
                  </a:cubicBezTo>
                  <a:close/>
                </a:path>
              </a:pathLst>
            </a:custGeom>
            <a:solidFill>
              <a:srgbClr val="DA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4"/>
            <p:cNvSpPr/>
            <p:nvPr/>
          </p:nvSpPr>
          <p:spPr>
            <a:xfrm>
              <a:off x="5508150" y="3605300"/>
              <a:ext cx="1936125" cy="1056650"/>
            </a:xfrm>
            <a:custGeom>
              <a:avLst/>
              <a:gdLst/>
              <a:ahLst/>
              <a:cxnLst/>
              <a:rect l="l" t="t" r="r" b="b"/>
              <a:pathLst>
                <a:path w="77445" h="42266" extrusionOk="0">
                  <a:moveTo>
                    <a:pt x="57555" y="1"/>
                  </a:moveTo>
                  <a:cubicBezTo>
                    <a:pt x="49232" y="1"/>
                    <a:pt x="38853" y="2847"/>
                    <a:pt x="28580" y="7963"/>
                  </a:cubicBezTo>
                  <a:cubicBezTo>
                    <a:pt x="12717" y="15878"/>
                    <a:pt x="1" y="29836"/>
                    <a:pt x="1" y="29836"/>
                  </a:cubicBezTo>
                  <a:lnTo>
                    <a:pt x="15355" y="42265"/>
                  </a:lnTo>
                  <a:cubicBezTo>
                    <a:pt x="15355" y="42265"/>
                    <a:pt x="35701" y="26115"/>
                    <a:pt x="49435" y="22079"/>
                  </a:cubicBezTo>
                  <a:cubicBezTo>
                    <a:pt x="63202" y="18040"/>
                    <a:pt x="77445" y="7773"/>
                    <a:pt x="69019" y="2653"/>
                  </a:cubicBezTo>
                  <a:cubicBezTo>
                    <a:pt x="66050" y="853"/>
                    <a:pt x="62110" y="1"/>
                    <a:pt x="57555" y="1"/>
                  </a:cubicBezTo>
                  <a:close/>
                </a:path>
              </a:pathLst>
            </a:custGeom>
            <a:solidFill>
              <a:srgbClr val="CA4F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4"/>
            <p:cNvSpPr/>
            <p:nvPr/>
          </p:nvSpPr>
          <p:spPr>
            <a:xfrm>
              <a:off x="5179875" y="2548550"/>
              <a:ext cx="1980625" cy="1952075"/>
            </a:xfrm>
            <a:custGeom>
              <a:avLst/>
              <a:gdLst/>
              <a:ahLst/>
              <a:cxnLst/>
              <a:rect l="l" t="t" r="r" b="b"/>
              <a:pathLst>
                <a:path w="79225" h="78083" extrusionOk="0">
                  <a:moveTo>
                    <a:pt x="66272" y="1"/>
                  </a:moveTo>
                  <a:cubicBezTo>
                    <a:pt x="56615" y="1"/>
                    <a:pt x="41989" y="10025"/>
                    <a:pt x="27977" y="25657"/>
                  </a:cubicBezTo>
                  <a:cubicBezTo>
                    <a:pt x="12051" y="43460"/>
                    <a:pt x="0" y="68067"/>
                    <a:pt x="0" y="68067"/>
                  </a:cubicBezTo>
                  <a:lnTo>
                    <a:pt x="17295" y="78083"/>
                  </a:lnTo>
                  <a:cubicBezTo>
                    <a:pt x="17295" y="78083"/>
                    <a:pt x="37133" y="47181"/>
                    <a:pt x="51185" y="35609"/>
                  </a:cubicBezTo>
                  <a:cubicBezTo>
                    <a:pt x="65237" y="24067"/>
                    <a:pt x="79225" y="3784"/>
                    <a:pt x="69942" y="575"/>
                  </a:cubicBezTo>
                  <a:cubicBezTo>
                    <a:pt x="68821" y="188"/>
                    <a:pt x="67593" y="1"/>
                    <a:pt x="66272" y="1"/>
                  </a:cubicBezTo>
                  <a:close/>
                </a:path>
              </a:pathLst>
            </a:custGeom>
            <a:solidFill>
              <a:srgbClr val="427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4"/>
            <p:cNvSpPr/>
            <p:nvPr/>
          </p:nvSpPr>
          <p:spPr>
            <a:xfrm>
              <a:off x="5624950" y="2726325"/>
              <a:ext cx="1182675" cy="1287075"/>
            </a:xfrm>
            <a:custGeom>
              <a:avLst/>
              <a:gdLst/>
              <a:ahLst/>
              <a:cxnLst/>
              <a:rect l="l" t="t" r="r" b="b"/>
              <a:pathLst>
                <a:path w="47307" h="51483" extrusionOk="0">
                  <a:moveTo>
                    <a:pt x="47015" y="1"/>
                  </a:moveTo>
                  <a:cubicBezTo>
                    <a:pt x="46985" y="1"/>
                    <a:pt x="46955" y="5"/>
                    <a:pt x="46925" y="13"/>
                  </a:cubicBezTo>
                  <a:cubicBezTo>
                    <a:pt x="46861" y="43"/>
                    <a:pt x="41617" y="2460"/>
                    <a:pt x="33224" y="9932"/>
                  </a:cubicBezTo>
                  <a:cubicBezTo>
                    <a:pt x="25531" y="16829"/>
                    <a:pt x="13513" y="29579"/>
                    <a:pt x="64" y="51101"/>
                  </a:cubicBezTo>
                  <a:cubicBezTo>
                    <a:pt x="1" y="51228"/>
                    <a:pt x="34" y="51355"/>
                    <a:pt x="128" y="51452"/>
                  </a:cubicBezTo>
                  <a:cubicBezTo>
                    <a:pt x="191" y="51482"/>
                    <a:pt x="224" y="51482"/>
                    <a:pt x="255" y="51482"/>
                  </a:cubicBezTo>
                  <a:cubicBezTo>
                    <a:pt x="352" y="51482"/>
                    <a:pt x="446" y="51452"/>
                    <a:pt x="479" y="51355"/>
                  </a:cubicBezTo>
                  <a:cubicBezTo>
                    <a:pt x="26133" y="10280"/>
                    <a:pt x="46925" y="552"/>
                    <a:pt x="47116" y="488"/>
                  </a:cubicBezTo>
                  <a:cubicBezTo>
                    <a:pt x="47243" y="425"/>
                    <a:pt x="47306" y="267"/>
                    <a:pt x="47243" y="140"/>
                  </a:cubicBezTo>
                  <a:cubicBezTo>
                    <a:pt x="47194" y="43"/>
                    <a:pt x="47109" y="1"/>
                    <a:pt x="47015" y="1"/>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4"/>
            <p:cNvSpPr/>
            <p:nvPr/>
          </p:nvSpPr>
          <p:spPr>
            <a:xfrm>
              <a:off x="5951650" y="3730425"/>
              <a:ext cx="1137325" cy="435575"/>
            </a:xfrm>
            <a:custGeom>
              <a:avLst/>
              <a:gdLst/>
              <a:ahLst/>
              <a:cxnLst/>
              <a:rect l="l" t="t" r="r" b="b"/>
              <a:pathLst>
                <a:path w="45493" h="17423" extrusionOk="0">
                  <a:moveTo>
                    <a:pt x="45208" y="0"/>
                  </a:moveTo>
                  <a:cubicBezTo>
                    <a:pt x="44953" y="33"/>
                    <a:pt x="18948" y="3180"/>
                    <a:pt x="127" y="16977"/>
                  </a:cubicBezTo>
                  <a:cubicBezTo>
                    <a:pt x="31" y="17074"/>
                    <a:pt x="0" y="17231"/>
                    <a:pt x="64" y="17328"/>
                  </a:cubicBezTo>
                  <a:cubicBezTo>
                    <a:pt x="127" y="17392"/>
                    <a:pt x="191" y="17422"/>
                    <a:pt x="285" y="17422"/>
                  </a:cubicBezTo>
                  <a:cubicBezTo>
                    <a:pt x="318" y="17422"/>
                    <a:pt x="382" y="17422"/>
                    <a:pt x="412" y="17392"/>
                  </a:cubicBezTo>
                  <a:cubicBezTo>
                    <a:pt x="19139" y="3658"/>
                    <a:pt x="45017" y="542"/>
                    <a:pt x="45271" y="509"/>
                  </a:cubicBezTo>
                  <a:cubicBezTo>
                    <a:pt x="45399" y="479"/>
                    <a:pt x="45493" y="382"/>
                    <a:pt x="45493" y="224"/>
                  </a:cubicBezTo>
                  <a:cubicBezTo>
                    <a:pt x="45462" y="97"/>
                    <a:pt x="45335" y="0"/>
                    <a:pt x="45208"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a:off x="3422625" y="945400"/>
              <a:ext cx="1401200" cy="1527700"/>
            </a:xfrm>
            <a:custGeom>
              <a:avLst/>
              <a:gdLst/>
              <a:ahLst/>
              <a:cxnLst/>
              <a:rect l="l" t="t" r="r" b="b"/>
              <a:pathLst>
                <a:path w="56048" h="61108" extrusionOk="0">
                  <a:moveTo>
                    <a:pt x="45911" y="0"/>
                  </a:moveTo>
                  <a:cubicBezTo>
                    <a:pt x="36101" y="0"/>
                    <a:pt x="23550" y="10176"/>
                    <a:pt x="13862" y="24801"/>
                  </a:cubicBezTo>
                  <a:cubicBezTo>
                    <a:pt x="4037" y="39585"/>
                    <a:pt x="1" y="58055"/>
                    <a:pt x="1" y="58055"/>
                  </a:cubicBezTo>
                  <a:lnTo>
                    <a:pt x="19521" y="61107"/>
                  </a:lnTo>
                  <a:cubicBezTo>
                    <a:pt x="19521" y="61107"/>
                    <a:pt x="29058" y="36978"/>
                    <a:pt x="38944" y="26614"/>
                  </a:cubicBezTo>
                  <a:cubicBezTo>
                    <a:pt x="48863" y="16250"/>
                    <a:pt x="56048" y="227"/>
                    <a:pt x="46225" y="4"/>
                  </a:cubicBezTo>
                  <a:cubicBezTo>
                    <a:pt x="46121" y="1"/>
                    <a:pt x="46016" y="0"/>
                    <a:pt x="4591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4"/>
            <p:cNvSpPr/>
            <p:nvPr/>
          </p:nvSpPr>
          <p:spPr>
            <a:xfrm>
              <a:off x="3033175" y="439450"/>
              <a:ext cx="676075" cy="2430275"/>
            </a:xfrm>
            <a:custGeom>
              <a:avLst/>
              <a:gdLst/>
              <a:ahLst/>
              <a:cxnLst/>
              <a:rect l="l" t="t" r="r" b="b"/>
              <a:pathLst>
                <a:path w="27043" h="97211" extrusionOk="0">
                  <a:moveTo>
                    <a:pt x="17108" y="0"/>
                  </a:moveTo>
                  <a:cubicBezTo>
                    <a:pt x="16543" y="0"/>
                    <a:pt x="15948" y="121"/>
                    <a:pt x="15324" y="373"/>
                  </a:cubicBezTo>
                  <a:cubicBezTo>
                    <a:pt x="6199" y="4091"/>
                    <a:pt x="573" y="23009"/>
                    <a:pt x="286" y="46883"/>
                  </a:cubicBezTo>
                  <a:cubicBezTo>
                    <a:pt x="1" y="70760"/>
                    <a:pt x="7153" y="97210"/>
                    <a:pt x="7153" y="97210"/>
                  </a:cubicBezTo>
                  <a:lnTo>
                    <a:pt x="26769" y="93362"/>
                  </a:lnTo>
                  <a:cubicBezTo>
                    <a:pt x="26769" y="93362"/>
                    <a:pt x="21332" y="57056"/>
                    <a:pt x="24289" y="39095"/>
                  </a:cubicBezTo>
                  <a:cubicBezTo>
                    <a:pt x="27043" y="22361"/>
                    <a:pt x="24803" y="0"/>
                    <a:pt x="17108" y="0"/>
                  </a:cubicBezTo>
                  <a:close/>
                </a:path>
              </a:pathLst>
            </a:custGeom>
            <a:solidFill>
              <a:srgbClr val="427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4"/>
            <p:cNvSpPr/>
            <p:nvPr/>
          </p:nvSpPr>
          <p:spPr>
            <a:xfrm>
              <a:off x="3204025" y="654300"/>
              <a:ext cx="235275" cy="1741725"/>
            </a:xfrm>
            <a:custGeom>
              <a:avLst/>
              <a:gdLst/>
              <a:ahLst/>
              <a:cxnLst/>
              <a:rect l="l" t="t" r="r" b="b"/>
              <a:pathLst>
                <a:path w="9411" h="69669" extrusionOk="0">
                  <a:moveTo>
                    <a:pt x="9132" y="1"/>
                  </a:moveTo>
                  <a:cubicBezTo>
                    <a:pt x="9037" y="1"/>
                    <a:pt x="8951" y="42"/>
                    <a:pt x="8902" y="139"/>
                  </a:cubicBezTo>
                  <a:cubicBezTo>
                    <a:pt x="8872" y="203"/>
                    <a:pt x="6486" y="5480"/>
                    <a:pt x="5120" y="16640"/>
                  </a:cubicBezTo>
                  <a:cubicBezTo>
                    <a:pt x="3849" y="26877"/>
                    <a:pt x="3213" y="44393"/>
                    <a:pt x="7249" y="69445"/>
                  </a:cubicBezTo>
                  <a:cubicBezTo>
                    <a:pt x="7282" y="69572"/>
                    <a:pt x="7376" y="69669"/>
                    <a:pt x="7503" y="69669"/>
                  </a:cubicBezTo>
                  <a:cubicBezTo>
                    <a:pt x="7503" y="69669"/>
                    <a:pt x="7537" y="69669"/>
                    <a:pt x="7537" y="69635"/>
                  </a:cubicBezTo>
                  <a:cubicBezTo>
                    <a:pt x="7694" y="69635"/>
                    <a:pt x="7758" y="69508"/>
                    <a:pt x="7758" y="69381"/>
                  </a:cubicBezTo>
                  <a:cubicBezTo>
                    <a:pt x="1" y="21567"/>
                    <a:pt x="9253" y="554"/>
                    <a:pt x="9347" y="363"/>
                  </a:cubicBezTo>
                  <a:cubicBezTo>
                    <a:pt x="9411" y="236"/>
                    <a:pt x="9347" y="75"/>
                    <a:pt x="9220" y="12"/>
                  </a:cubicBezTo>
                  <a:cubicBezTo>
                    <a:pt x="9190" y="5"/>
                    <a:pt x="9161" y="1"/>
                    <a:pt x="9132" y="1"/>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4"/>
            <p:cNvSpPr/>
            <p:nvPr/>
          </p:nvSpPr>
          <p:spPr>
            <a:xfrm>
              <a:off x="3710350" y="1071225"/>
              <a:ext cx="775725" cy="940875"/>
            </a:xfrm>
            <a:custGeom>
              <a:avLst/>
              <a:gdLst/>
              <a:ahLst/>
              <a:cxnLst/>
              <a:rect l="l" t="t" r="r" b="b"/>
              <a:pathLst>
                <a:path w="31029" h="37635" extrusionOk="0">
                  <a:moveTo>
                    <a:pt x="30759" y="0"/>
                  </a:moveTo>
                  <a:cubicBezTo>
                    <a:pt x="30706" y="0"/>
                    <a:pt x="30655" y="18"/>
                    <a:pt x="30614" y="57"/>
                  </a:cubicBezTo>
                  <a:cubicBezTo>
                    <a:pt x="30393" y="184"/>
                    <a:pt x="9441" y="15889"/>
                    <a:pt x="64" y="37286"/>
                  </a:cubicBezTo>
                  <a:cubicBezTo>
                    <a:pt x="0" y="37414"/>
                    <a:pt x="64" y="37541"/>
                    <a:pt x="191" y="37604"/>
                  </a:cubicBezTo>
                  <a:cubicBezTo>
                    <a:pt x="221" y="37604"/>
                    <a:pt x="254" y="37635"/>
                    <a:pt x="285" y="37635"/>
                  </a:cubicBezTo>
                  <a:cubicBezTo>
                    <a:pt x="382" y="37635"/>
                    <a:pt x="476" y="37571"/>
                    <a:pt x="509" y="37477"/>
                  </a:cubicBezTo>
                  <a:cubicBezTo>
                    <a:pt x="9855" y="16207"/>
                    <a:pt x="30711" y="599"/>
                    <a:pt x="30901" y="439"/>
                  </a:cubicBezTo>
                  <a:cubicBezTo>
                    <a:pt x="31029" y="375"/>
                    <a:pt x="31029" y="217"/>
                    <a:pt x="30965" y="90"/>
                  </a:cubicBezTo>
                  <a:cubicBezTo>
                    <a:pt x="30909" y="34"/>
                    <a:pt x="30832" y="0"/>
                    <a:pt x="30759"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4"/>
            <p:cNvSpPr/>
            <p:nvPr/>
          </p:nvSpPr>
          <p:spPr>
            <a:xfrm>
              <a:off x="1970525" y="1292750"/>
              <a:ext cx="1400425" cy="1528450"/>
            </a:xfrm>
            <a:custGeom>
              <a:avLst/>
              <a:gdLst/>
              <a:ahLst/>
              <a:cxnLst/>
              <a:rect l="l" t="t" r="r" b="b"/>
              <a:pathLst>
                <a:path w="56017" h="61138" extrusionOk="0">
                  <a:moveTo>
                    <a:pt x="10143" y="0"/>
                  </a:moveTo>
                  <a:cubicBezTo>
                    <a:pt x="10037" y="0"/>
                    <a:pt x="9931" y="1"/>
                    <a:pt x="9825" y="4"/>
                  </a:cubicBezTo>
                  <a:cubicBezTo>
                    <a:pt x="0" y="225"/>
                    <a:pt x="7185" y="16248"/>
                    <a:pt x="17074" y="26612"/>
                  </a:cubicBezTo>
                  <a:cubicBezTo>
                    <a:pt x="26992" y="36976"/>
                    <a:pt x="36530" y="61138"/>
                    <a:pt x="36530" y="61138"/>
                  </a:cubicBezTo>
                  <a:lnTo>
                    <a:pt x="56017" y="58086"/>
                  </a:lnTo>
                  <a:cubicBezTo>
                    <a:pt x="56017" y="58086"/>
                    <a:pt x="51981" y="39616"/>
                    <a:pt x="42189" y="24832"/>
                  </a:cubicBezTo>
                  <a:cubicBezTo>
                    <a:pt x="32502" y="10176"/>
                    <a:pt x="19953" y="0"/>
                    <a:pt x="10143" y="0"/>
                  </a:cubicBezTo>
                  <a:close/>
                </a:path>
              </a:pathLst>
            </a:custGeom>
            <a:solidFill>
              <a:srgbClr val="F3D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4"/>
            <p:cNvSpPr/>
            <p:nvPr/>
          </p:nvSpPr>
          <p:spPr>
            <a:xfrm>
              <a:off x="2307500" y="1418950"/>
              <a:ext cx="776575" cy="940525"/>
            </a:xfrm>
            <a:custGeom>
              <a:avLst/>
              <a:gdLst/>
              <a:ahLst/>
              <a:cxnLst/>
              <a:rect l="l" t="t" r="r" b="b"/>
              <a:pathLst>
                <a:path w="31063" h="37621" extrusionOk="0">
                  <a:moveTo>
                    <a:pt x="290" y="1"/>
                  </a:moveTo>
                  <a:cubicBezTo>
                    <a:pt x="219" y="1"/>
                    <a:pt x="153" y="32"/>
                    <a:pt x="97" y="106"/>
                  </a:cubicBezTo>
                  <a:cubicBezTo>
                    <a:pt x="1" y="200"/>
                    <a:pt x="34" y="360"/>
                    <a:pt x="161" y="454"/>
                  </a:cubicBezTo>
                  <a:cubicBezTo>
                    <a:pt x="352" y="615"/>
                    <a:pt x="21207" y="16223"/>
                    <a:pt x="30554" y="37493"/>
                  </a:cubicBezTo>
                  <a:cubicBezTo>
                    <a:pt x="30584" y="37587"/>
                    <a:pt x="30681" y="37620"/>
                    <a:pt x="30775" y="37620"/>
                  </a:cubicBezTo>
                  <a:lnTo>
                    <a:pt x="30872" y="37620"/>
                  </a:lnTo>
                  <a:cubicBezTo>
                    <a:pt x="30999" y="37557"/>
                    <a:pt x="31062" y="37396"/>
                    <a:pt x="30999" y="37269"/>
                  </a:cubicBezTo>
                  <a:cubicBezTo>
                    <a:pt x="21619" y="15905"/>
                    <a:pt x="637" y="200"/>
                    <a:pt x="446" y="42"/>
                  </a:cubicBezTo>
                  <a:cubicBezTo>
                    <a:pt x="393" y="16"/>
                    <a:pt x="341" y="1"/>
                    <a:pt x="290" y="1"/>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4"/>
            <p:cNvSpPr/>
            <p:nvPr/>
          </p:nvSpPr>
          <p:spPr>
            <a:xfrm>
              <a:off x="111475" y="4223400"/>
              <a:ext cx="2011675" cy="812925"/>
            </a:xfrm>
            <a:custGeom>
              <a:avLst/>
              <a:gdLst/>
              <a:ahLst/>
              <a:cxnLst/>
              <a:rect l="l" t="t" r="r" b="b"/>
              <a:pathLst>
                <a:path w="80467" h="32517" extrusionOk="0">
                  <a:moveTo>
                    <a:pt x="29058" y="0"/>
                  </a:moveTo>
                  <a:cubicBezTo>
                    <a:pt x="19414" y="0"/>
                    <a:pt x="11382" y="2133"/>
                    <a:pt x="6997" y="6478"/>
                  </a:cubicBezTo>
                  <a:cubicBezTo>
                    <a:pt x="1" y="13408"/>
                    <a:pt x="16247" y="20084"/>
                    <a:pt x="30553" y="20817"/>
                  </a:cubicBezTo>
                  <a:cubicBezTo>
                    <a:pt x="44860" y="21547"/>
                    <a:pt x="68385" y="32516"/>
                    <a:pt x="68385" y="32516"/>
                  </a:cubicBezTo>
                  <a:lnTo>
                    <a:pt x="80466" y="16905"/>
                  </a:lnTo>
                  <a:cubicBezTo>
                    <a:pt x="80466" y="16905"/>
                    <a:pt x="64825" y="6256"/>
                    <a:pt x="47563" y="2251"/>
                  </a:cubicBezTo>
                  <a:cubicBezTo>
                    <a:pt x="41110" y="756"/>
                    <a:pt x="34798" y="0"/>
                    <a:pt x="2905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4"/>
            <p:cNvSpPr/>
            <p:nvPr/>
          </p:nvSpPr>
          <p:spPr>
            <a:xfrm>
              <a:off x="118650" y="3189475"/>
              <a:ext cx="2299400" cy="1625900"/>
            </a:xfrm>
            <a:custGeom>
              <a:avLst/>
              <a:gdLst/>
              <a:ahLst/>
              <a:cxnLst/>
              <a:rect l="l" t="t" r="r" b="b"/>
              <a:pathLst>
                <a:path w="91976" h="65036" extrusionOk="0">
                  <a:moveTo>
                    <a:pt x="15855" y="1"/>
                  </a:moveTo>
                  <a:cubicBezTo>
                    <a:pt x="12833" y="1"/>
                    <a:pt x="10273" y="602"/>
                    <a:pt x="8300" y="1864"/>
                  </a:cubicBezTo>
                  <a:cubicBezTo>
                    <a:pt x="1" y="7141"/>
                    <a:pt x="18313" y="23609"/>
                    <a:pt x="34687" y="31590"/>
                  </a:cubicBezTo>
                  <a:cubicBezTo>
                    <a:pt x="51028" y="39569"/>
                    <a:pt x="77509" y="65035"/>
                    <a:pt x="77509" y="65035"/>
                  </a:cubicBezTo>
                  <a:lnTo>
                    <a:pt x="91975" y="51238"/>
                  </a:lnTo>
                  <a:cubicBezTo>
                    <a:pt x="91975" y="51238"/>
                    <a:pt x="74553" y="30095"/>
                    <a:pt x="54906" y="16521"/>
                  </a:cubicBezTo>
                  <a:cubicBezTo>
                    <a:pt x="39954" y="6173"/>
                    <a:pt x="25539" y="1"/>
                    <a:pt x="15855" y="1"/>
                  </a:cubicBezTo>
                  <a:close/>
                </a:path>
              </a:pathLst>
            </a:custGeom>
            <a:solidFill>
              <a:srgbClr val="427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4"/>
            <p:cNvSpPr/>
            <p:nvPr/>
          </p:nvSpPr>
          <p:spPr>
            <a:xfrm>
              <a:off x="482675" y="3364825"/>
              <a:ext cx="1446550" cy="980800"/>
            </a:xfrm>
            <a:custGeom>
              <a:avLst/>
              <a:gdLst/>
              <a:ahLst/>
              <a:cxnLst/>
              <a:rect l="l" t="t" r="r" b="b"/>
              <a:pathLst>
                <a:path w="57862" h="39232" extrusionOk="0">
                  <a:moveTo>
                    <a:pt x="318" y="0"/>
                  </a:moveTo>
                  <a:cubicBezTo>
                    <a:pt x="191" y="0"/>
                    <a:pt x="64" y="64"/>
                    <a:pt x="34" y="224"/>
                  </a:cubicBezTo>
                  <a:cubicBezTo>
                    <a:pt x="0" y="351"/>
                    <a:pt x="97" y="478"/>
                    <a:pt x="224" y="509"/>
                  </a:cubicBezTo>
                  <a:cubicBezTo>
                    <a:pt x="446" y="542"/>
                    <a:pt x="22890" y="5150"/>
                    <a:pt x="57416" y="39168"/>
                  </a:cubicBezTo>
                  <a:cubicBezTo>
                    <a:pt x="57480" y="39201"/>
                    <a:pt x="57543" y="39231"/>
                    <a:pt x="57576" y="39231"/>
                  </a:cubicBezTo>
                  <a:cubicBezTo>
                    <a:pt x="57670" y="39231"/>
                    <a:pt x="57734" y="39201"/>
                    <a:pt x="57767" y="39168"/>
                  </a:cubicBezTo>
                  <a:cubicBezTo>
                    <a:pt x="57861" y="39073"/>
                    <a:pt x="57861" y="38913"/>
                    <a:pt x="57767" y="38819"/>
                  </a:cubicBezTo>
                  <a:cubicBezTo>
                    <a:pt x="23145" y="4705"/>
                    <a:pt x="542" y="64"/>
                    <a:pt x="318"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4"/>
            <p:cNvSpPr/>
            <p:nvPr/>
          </p:nvSpPr>
          <p:spPr>
            <a:xfrm>
              <a:off x="442175" y="4394950"/>
              <a:ext cx="1204925" cy="175625"/>
            </a:xfrm>
            <a:custGeom>
              <a:avLst/>
              <a:gdLst/>
              <a:ahLst/>
              <a:cxnLst/>
              <a:rect l="l" t="t" r="r" b="b"/>
              <a:pathLst>
                <a:path w="48197" h="7025" extrusionOk="0">
                  <a:moveTo>
                    <a:pt x="11004" y="0"/>
                  </a:moveTo>
                  <a:cubicBezTo>
                    <a:pt x="4568" y="0"/>
                    <a:pt x="324" y="494"/>
                    <a:pt x="222" y="506"/>
                  </a:cubicBezTo>
                  <a:cubicBezTo>
                    <a:pt x="94" y="506"/>
                    <a:pt x="0" y="633"/>
                    <a:pt x="0" y="793"/>
                  </a:cubicBezTo>
                  <a:cubicBezTo>
                    <a:pt x="27" y="904"/>
                    <a:pt x="127" y="990"/>
                    <a:pt x="236" y="990"/>
                  </a:cubicBezTo>
                  <a:cubicBezTo>
                    <a:pt x="253" y="990"/>
                    <a:pt x="269" y="988"/>
                    <a:pt x="285" y="984"/>
                  </a:cubicBezTo>
                  <a:cubicBezTo>
                    <a:pt x="387" y="971"/>
                    <a:pt x="4595" y="484"/>
                    <a:pt x="10977" y="484"/>
                  </a:cubicBezTo>
                  <a:cubicBezTo>
                    <a:pt x="20539" y="484"/>
                    <a:pt x="34983" y="1577"/>
                    <a:pt x="47815" y="6991"/>
                  </a:cubicBezTo>
                  <a:cubicBezTo>
                    <a:pt x="47845" y="6991"/>
                    <a:pt x="47878" y="7024"/>
                    <a:pt x="47909" y="7024"/>
                  </a:cubicBezTo>
                  <a:cubicBezTo>
                    <a:pt x="48006" y="7024"/>
                    <a:pt x="48100" y="6961"/>
                    <a:pt x="48133" y="6864"/>
                  </a:cubicBezTo>
                  <a:cubicBezTo>
                    <a:pt x="48196" y="6737"/>
                    <a:pt x="48133" y="6579"/>
                    <a:pt x="48006" y="6546"/>
                  </a:cubicBezTo>
                  <a:cubicBezTo>
                    <a:pt x="35114" y="1100"/>
                    <a:pt x="20615" y="0"/>
                    <a:pt x="11004"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4"/>
            <p:cNvSpPr/>
            <p:nvPr/>
          </p:nvSpPr>
          <p:spPr>
            <a:xfrm>
              <a:off x="1561225" y="1988250"/>
              <a:ext cx="4450850" cy="2850151"/>
            </a:xfrm>
            <a:custGeom>
              <a:avLst/>
              <a:gdLst/>
              <a:ahLst/>
              <a:cxnLst/>
              <a:rect l="l" t="t" r="r" b="b"/>
              <a:pathLst>
                <a:path w="178034" h="128472" extrusionOk="0">
                  <a:moveTo>
                    <a:pt x="637" y="0"/>
                  </a:moveTo>
                  <a:cubicBezTo>
                    <a:pt x="286" y="0"/>
                    <a:pt x="1" y="288"/>
                    <a:pt x="1" y="636"/>
                  </a:cubicBezTo>
                  <a:lnTo>
                    <a:pt x="1" y="127802"/>
                  </a:lnTo>
                  <a:cubicBezTo>
                    <a:pt x="1" y="128153"/>
                    <a:pt x="286" y="128471"/>
                    <a:pt x="637" y="128471"/>
                  </a:cubicBezTo>
                  <a:lnTo>
                    <a:pt x="177398" y="128471"/>
                  </a:lnTo>
                  <a:cubicBezTo>
                    <a:pt x="177746" y="128471"/>
                    <a:pt x="178033" y="128153"/>
                    <a:pt x="178033" y="127802"/>
                  </a:cubicBezTo>
                  <a:lnTo>
                    <a:pt x="178033" y="636"/>
                  </a:lnTo>
                  <a:cubicBezTo>
                    <a:pt x="178033" y="288"/>
                    <a:pt x="177746" y="0"/>
                    <a:pt x="177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4"/>
            <p:cNvSpPr/>
            <p:nvPr/>
          </p:nvSpPr>
          <p:spPr>
            <a:xfrm>
              <a:off x="1759925" y="2255300"/>
              <a:ext cx="4053450" cy="2382025"/>
            </a:xfrm>
            <a:custGeom>
              <a:avLst/>
              <a:gdLst/>
              <a:ahLst/>
              <a:cxnLst/>
              <a:rect l="l" t="t" r="r" b="b"/>
              <a:pathLst>
                <a:path w="162138" h="95281" extrusionOk="0">
                  <a:moveTo>
                    <a:pt x="1" y="0"/>
                  </a:moveTo>
                  <a:lnTo>
                    <a:pt x="1" y="95281"/>
                  </a:lnTo>
                  <a:lnTo>
                    <a:pt x="162137" y="95281"/>
                  </a:lnTo>
                  <a:lnTo>
                    <a:pt x="162137" y="0"/>
                  </a:lnTo>
                  <a:close/>
                </a:path>
              </a:pathLst>
            </a:custGeom>
            <a:solidFill>
              <a:srgbClr val="427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4"/>
            <p:cNvSpPr/>
            <p:nvPr/>
          </p:nvSpPr>
          <p:spPr>
            <a:xfrm>
              <a:off x="1759925" y="2252100"/>
              <a:ext cx="4053450" cy="350575"/>
            </a:xfrm>
            <a:custGeom>
              <a:avLst/>
              <a:gdLst/>
              <a:ahLst/>
              <a:cxnLst/>
              <a:rect l="l" t="t" r="r" b="b"/>
              <a:pathLst>
                <a:path w="162138" h="14023" extrusionOk="0">
                  <a:moveTo>
                    <a:pt x="1" y="1"/>
                  </a:moveTo>
                  <a:lnTo>
                    <a:pt x="1" y="14022"/>
                  </a:lnTo>
                  <a:lnTo>
                    <a:pt x="162137" y="14022"/>
                  </a:lnTo>
                  <a:lnTo>
                    <a:pt x="162137" y="1"/>
                  </a:lnTo>
                  <a:close/>
                </a:path>
              </a:pathLst>
            </a:custGeom>
            <a:solidFill>
              <a:srgbClr val="396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4"/>
            <p:cNvSpPr/>
            <p:nvPr/>
          </p:nvSpPr>
          <p:spPr>
            <a:xfrm>
              <a:off x="1089900" y="4776375"/>
              <a:ext cx="5408575" cy="128000"/>
            </a:xfrm>
            <a:custGeom>
              <a:avLst/>
              <a:gdLst/>
              <a:ahLst/>
              <a:cxnLst/>
              <a:rect l="l" t="t" r="r" b="b"/>
              <a:pathLst>
                <a:path w="216343" h="5120" extrusionOk="0">
                  <a:moveTo>
                    <a:pt x="0" y="0"/>
                  </a:moveTo>
                  <a:lnTo>
                    <a:pt x="0" y="5120"/>
                  </a:lnTo>
                  <a:lnTo>
                    <a:pt x="216343" y="5120"/>
                  </a:lnTo>
                  <a:lnTo>
                    <a:pt x="216343" y="0"/>
                  </a:lnTo>
                  <a:close/>
                </a:path>
              </a:pathLst>
            </a:custGeom>
            <a:solidFill>
              <a:srgbClr val="E3E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4"/>
            <p:cNvSpPr/>
            <p:nvPr/>
          </p:nvSpPr>
          <p:spPr>
            <a:xfrm>
              <a:off x="3335975" y="2664475"/>
              <a:ext cx="940275" cy="760000"/>
            </a:xfrm>
            <a:custGeom>
              <a:avLst/>
              <a:gdLst/>
              <a:ahLst/>
              <a:cxnLst/>
              <a:rect l="l" t="t" r="r" b="b"/>
              <a:pathLst>
                <a:path w="37611" h="30400" extrusionOk="0">
                  <a:moveTo>
                    <a:pt x="19320" y="0"/>
                  </a:moveTo>
                  <a:cubicBezTo>
                    <a:pt x="18936" y="0"/>
                    <a:pt x="18548" y="13"/>
                    <a:pt x="18154" y="38"/>
                  </a:cubicBezTo>
                  <a:cubicBezTo>
                    <a:pt x="12940" y="389"/>
                    <a:pt x="8711" y="2487"/>
                    <a:pt x="5565" y="6205"/>
                  </a:cubicBezTo>
                  <a:cubicBezTo>
                    <a:pt x="2225" y="10180"/>
                    <a:pt x="699" y="15394"/>
                    <a:pt x="0" y="19972"/>
                  </a:cubicBezTo>
                  <a:lnTo>
                    <a:pt x="5438" y="19972"/>
                  </a:lnTo>
                  <a:cubicBezTo>
                    <a:pt x="6040" y="16378"/>
                    <a:pt x="7249" y="12500"/>
                    <a:pt x="9665" y="9639"/>
                  </a:cubicBezTo>
                  <a:cubicBezTo>
                    <a:pt x="11860" y="7032"/>
                    <a:pt x="14751" y="5633"/>
                    <a:pt x="18503" y="5379"/>
                  </a:cubicBezTo>
                  <a:cubicBezTo>
                    <a:pt x="18784" y="5360"/>
                    <a:pt x="19059" y="5351"/>
                    <a:pt x="19330" y="5351"/>
                  </a:cubicBezTo>
                  <a:cubicBezTo>
                    <a:pt x="21875" y="5351"/>
                    <a:pt x="23963" y="6167"/>
                    <a:pt x="25688" y="7891"/>
                  </a:cubicBezTo>
                  <a:cubicBezTo>
                    <a:pt x="31029" y="13169"/>
                    <a:pt x="31537" y="25695"/>
                    <a:pt x="31283" y="30082"/>
                  </a:cubicBezTo>
                  <a:lnTo>
                    <a:pt x="36624" y="30400"/>
                  </a:lnTo>
                  <a:cubicBezTo>
                    <a:pt x="36657" y="29637"/>
                    <a:pt x="37611" y="12151"/>
                    <a:pt x="29472" y="4076"/>
                  </a:cubicBezTo>
                  <a:cubicBezTo>
                    <a:pt x="26716" y="1350"/>
                    <a:pt x="23300" y="0"/>
                    <a:pt x="1932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4"/>
            <p:cNvSpPr/>
            <p:nvPr/>
          </p:nvSpPr>
          <p:spPr>
            <a:xfrm>
              <a:off x="3112650" y="3308425"/>
              <a:ext cx="1363900" cy="1150050"/>
            </a:xfrm>
            <a:custGeom>
              <a:avLst/>
              <a:gdLst/>
              <a:ahLst/>
              <a:cxnLst/>
              <a:rect l="l" t="t" r="r" b="b"/>
              <a:pathLst>
                <a:path w="54556" h="46002" extrusionOk="0">
                  <a:moveTo>
                    <a:pt x="1" y="0"/>
                  </a:moveTo>
                  <a:lnTo>
                    <a:pt x="1" y="46002"/>
                  </a:lnTo>
                  <a:lnTo>
                    <a:pt x="54555" y="46002"/>
                  </a:lnTo>
                  <a:lnTo>
                    <a:pt x="545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4"/>
            <p:cNvSpPr/>
            <p:nvPr/>
          </p:nvSpPr>
          <p:spPr>
            <a:xfrm>
              <a:off x="3649925" y="3832000"/>
              <a:ext cx="278975" cy="299025"/>
            </a:xfrm>
            <a:custGeom>
              <a:avLst/>
              <a:gdLst/>
              <a:ahLst/>
              <a:cxnLst/>
              <a:rect l="l" t="t" r="r" b="b"/>
              <a:pathLst>
                <a:path w="11159" h="11961" extrusionOk="0">
                  <a:moveTo>
                    <a:pt x="6038" y="0"/>
                  </a:moveTo>
                  <a:cubicBezTo>
                    <a:pt x="4635" y="0"/>
                    <a:pt x="2926" y="70"/>
                    <a:pt x="2926" y="70"/>
                  </a:cubicBezTo>
                  <a:lnTo>
                    <a:pt x="1" y="11960"/>
                  </a:lnTo>
                  <a:lnTo>
                    <a:pt x="11159" y="11960"/>
                  </a:lnTo>
                  <a:cubicBezTo>
                    <a:pt x="11159" y="11960"/>
                    <a:pt x="8521" y="261"/>
                    <a:pt x="7661" y="70"/>
                  </a:cubicBezTo>
                  <a:cubicBezTo>
                    <a:pt x="7365" y="18"/>
                    <a:pt x="6740" y="0"/>
                    <a:pt x="6038"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4"/>
            <p:cNvSpPr/>
            <p:nvPr/>
          </p:nvSpPr>
          <p:spPr>
            <a:xfrm>
              <a:off x="3642000" y="3573875"/>
              <a:ext cx="309150" cy="309175"/>
            </a:xfrm>
            <a:custGeom>
              <a:avLst/>
              <a:gdLst/>
              <a:ahLst/>
              <a:cxnLst/>
              <a:rect l="l" t="t" r="r" b="b"/>
              <a:pathLst>
                <a:path w="12366" h="12367" extrusionOk="0">
                  <a:moveTo>
                    <a:pt x="6168" y="1"/>
                  </a:moveTo>
                  <a:cubicBezTo>
                    <a:pt x="2765" y="1"/>
                    <a:pt x="0" y="2765"/>
                    <a:pt x="0" y="6168"/>
                  </a:cubicBezTo>
                  <a:cubicBezTo>
                    <a:pt x="0" y="9602"/>
                    <a:pt x="2765" y="12366"/>
                    <a:pt x="6168" y="12366"/>
                  </a:cubicBezTo>
                  <a:cubicBezTo>
                    <a:pt x="9601" y="12366"/>
                    <a:pt x="12366" y="9602"/>
                    <a:pt x="12366" y="6168"/>
                  </a:cubicBezTo>
                  <a:cubicBezTo>
                    <a:pt x="12366" y="2765"/>
                    <a:pt x="9601" y="1"/>
                    <a:pt x="6168"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4"/>
            <p:cNvSpPr/>
            <p:nvPr/>
          </p:nvSpPr>
          <p:spPr>
            <a:xfrm>
              <a:off x="541450" y="2882650"/>
              <a:ext cx="241675" cy="140325"/>
            </a:xfrm>
            <a:custGeom>
              <a:avLst/>
              <a:gdLst/>
              <a:ahLst/>
              <a:cxnLst/>
              <a:rect l="l" t="t" r="r" b="b"/>
              <a:pathLst>
                <a:path w="9667" h="5613" extrusionOk="0">
                  <a:moveTo>
                    <a:pt x="7177" y="0"/>
                  </a:moveTo>
                  <a:cubicBezTo>
                    <a:pt x="7147" y="0"/>
                    <a:pt x="7119" y="7"/>
                    <a:pt x="7093" y="22"/>
                  </a:cubicBezTo>
                  <a:cubicBezTo>
                    <a:pt x="6457" y="372"/>
                    <a:pt x="1243" y="2407"/>
                    <a:pt x="289" y="4442"/>
                  </a:cubicBezTo>
                  <a:cubicBezTo>
                    <a:pt x="1" y="5078"/>
                    <a:pt x="150" y="5294"/>
                    <a:pt x="529" y="5294"/>
                  </a:cubicBezTo>
                  <a:cubicBezTo>
                    <a:pt x="1334" y="5294"/>
                    <a:pt x="3177" y="4312"/>
                    <a:pt x="4027" y="4312"/>
                  </a:cubicBezTo>
                  <a:cubicBezTo>
                    <a:pt x="4054" y="4312"/>
                    <a:pt x="4080" y="4313"/>
                    <a:pt x="4104" y="4315"/>
                  </a:cubicBezTo>
                  <a:cubicBezTo>
                    <a:pt x="5279" y="4409"/>
                    <a:pt x="5725" y="4950"/>
                    <a:pt x="6233" y="5523"/>
                  </a:cubicBezTo>
                  <a:cubicBezTo>
                    <a:pt x="6292" y="5585"/>
                    <a:pt x="6383" y="5613"/>
                    <a:pt x="6498" y="5613"/>
                  </a:cubicBezTo>
                  <a:cubicBezTo>
                    <a:pt x="7378" y="5613"/>
                    <a:pt x="9667" y="3997"/>
                    <a:pt x="9667" y="3997"/>
                  </a:cubicBezTo>
                  <a:cubicBezTo>
                    <a:pt x="9515" y="3721"/>
                    <a:pt x="7873" y="0"/>
                    <a:pt x="7177"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4"/>
            <p:cNvSpPr/>
            <p:nvPr/>
          </p:nvSpPr>
          <p:spPr>
            <a:xfrm>
              <a:off x="697275" y="2963300"/>
              <a:ext cx="156625" cy="141550"/>
            </a:xfrm>
            <a:custGeom>
              <a:avLst/>
              <a:gdLst/>
              <a:ahLst/>
              <a:cxnLst/>
              <a:rect l="l" t="t" r="r" b="b"/>
              <a:pathLst>
                <a:path w="6265" h="5662" extrusionOk="0">
                  <a:moveTo>
                    <a:pt x="3021" y="0"/>
                  </a:moveTo>
                  <a:cubicBezTo>
                    <a:pt x="2623" y="0"/>
                    <a:pt x="0" y="2297"/>
                    <a:pt x="0" y="2297"/>
                  </a:cubicBezTo>
                  <a:cubicBezTo>
                    <a:pt x="0" y="2297"/>
                    <a:pt x="1081" y="5316"/>
                    <a:pt x="2162" y="5634"/>
                  </a:cubicBezTo>
                  <a:cubicBezTo>
                    <a:pt x="2231" y="5652"/>
                    <a:pt x="2304" y="5661"/>
                    <a:pt x="2380" y="5661"/>
                  </a:cubicBezTo>
                  <a:cubicBezTo>
                    <a:pt x="3472" y="5661"/>
                    <a:pt x="5280" y="3855"/>
                    <a:pt x="5756" y="3408"/>
                  </a:cubicBezTo>
                  <a:cubicBezTo>
                    <a:pt x="6264" y="2963"/>
                    <a:pt x="3276" y="135"/>
                    <a:pt x="3052" y="8"/>
                  </a:cubicBezTo>
                  <a:cubicBezTo>
                    <a:pt x="3044" y="3"/>
                    <a:pt x="3033" y="0"/>
                    <a:pt x="3021" y="0"/>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4"/>
            <p:cNvSpPr/>
            <p:nvPr/>
          </p:nvSpPr>
          <p:spPr>
            <a:xfrm>
              <a:off x="636875" y="2963475"/>
              <a:ext cx="1279625" cy="691425"/>
            </a:xfrm>
            <a:custGeom>
              <a:avLst/>
              <a:gdLst/>
              <a:ahLst/>
              <a:cxnLst/>
              <a:rect l="l" t="t" r="r" b="b"/>
              <a:pathLst>
                <a:path w="51185" h="27657" extrusionOk="0">
                  <a:moveTo>
                    <a:pt x="8011" y="1"/>
                  </a:moveTo>
                  <a:cubicBezTo>
                    <a:pt x="7091" y="1"/>
                    <a:pt x="2958" y="3147"/>
                    <a:pt x="1495" y="5215"/>
                  </a:cubicBezTo>
                  <a:cubicBezTo>
                    <a:pt x="0" y="7280"/>
                    <a:pt x="13958" y="26706"/>
                    <a:pt x="23589" y="27596"/>
                  </a:cubicBezTo>
                  <a:cubicBezTo>
                    <a:pt x="24034" y="27637"/>
                    <a:pt x="24497" y="27657"/>
                    <a:pt x="24975" y="27657"/>
                  </a:cubicBezTo>
                  <a:cubicBezTo>
                    <a:pt x="34845" y="27657"/>
                    <a:pt x="51184" y="19297"/>
                    <a:pt x="51184" y="19297"/>
                  </a:cubicBezTo>
                  <a:cubicBezTo>
                    <a:pt x="51184" y="19297"/>
                    <a:pt x="45653" y="7661"/>
                    <a:pt x="45940" y="6804"/>
                  </a:cubicBezTo>
                  <a:cubicBezTo>
                    <a:pt x="45954" y="6756"/>
                    <a:pt x="45910" y="6733"/>
                    <a:pt x="45812" y="6733"/>
                  </a:cubicBezTo>
                  <a:cubicBezTo>
                    <a:pt x="44173" y="6733"/>
                    <a:pt x="27605" y="13171"/>
                    <a:pt x="25085" y="13320"/>
                  </a:cubicBezTo>
                  <a:cubicBezTo>
                    <a:pt x="25072" y="13321"/>
                    <a:pt x="25060" y="13321"/>
                    <a:pt x="25047" y="13321"/>
                  </a:cubicBezTo>
                  <a:cubicBezTo>
                    <a:pt x="22333" y="13321"/>
                    <a:pt x="10512" y="1"/>
                    <a:pt x="8011"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4"/>
            <p:cNvSpPr/>
            <p:nvPr/>
          </p:nvSpPr>
          <p:spPr>
            <a:xfrm>
              <a:off x="2344675" y="3030500"/>
              <a:ext cx="686950" cy="751375"/>
            </a:xfrm>
            <a:custGeom>
              <a:avLst/>
              <a:gdLst/>
              <a:ahLst/>
              <a:cxnLst/>
              <a:rect l="l" t="t" r="r" b="b"/>
              <a:pathLst>
                <a:path w="27478" h="30055" extrusionOk="0">
                  <a:moveTo>
                    <a:pt x="8392" y="1"/>
                  </a:moveTo>
                  <a:cubicBezTo>
                    <a:pt x="5903" y="1"/>
                    <a:pt x="0" y="7958"/>
                    <a:pt x="4872" y="13025"/>
                  </a:cubicBezTo>
                  <a:cubicBezTo>
                    <a:pt x="10500" y="18874"/>
                    <a:pt x="18860" y="20083"/>
                    <a:pt x="20514" y="21766"/>
                  </a:cubicBezTo>
                  <a:cubicBezTo>
                    <a:pt x="22167" y="23452"/>
                    <a:pt x="19720" y="26441"/>
                    <a:pt x="20737" y="27298"/>
                  </a:cubicBezTo>
                  <a:cubicBezTo>
                    <a:pt x="20857" y="27396"/>
                    <a:pt x="20965" y="27439"/>
                    <a:pt x="21063" y="27439"/>
                  </a:cubicBezTo>
                  <a:cubicBezTo>
                    <a:pt x="21583" y="27439"/>
                    <a:pt x="21818" y="26223"/>
                    <a:pt x="21915" y="25448"/>
                  </a:cubicBezTo>
                  <a:lnTo>
                    <a:pt x="21915" y="25448"/>
                  </a:lnTo>
                  <a:cubicBezTo>
                    <a:pt x="21841" y="26382"/>
                    <a:pt x="21776" y="28048"/>
                    <a:pt x="22230" y="28252"/>
                  </a:cubicBezTo>
                  <a:cubicBezTo>
                    <a:pt x="22257" y="28266"/>
                    <a:pt x="22285" y="28273"/>
                    <a:pt x="22314" y="28273"/>
                  </a:cubicBezTo>
                  <a:cubicBezTo>
                    <a:pt x="22921" y="28273"/>
                    <a:pt x="23820" y="25170"/>
                    <a:pt x="23820" y="25169"/>
                  </a:cubicBezTo>
                  <a:lnTo>
                    <a:pt x="23820" y="25169"/>
                  </a:lnTo>
                  <a:cubicBezTo>
                    <a:pt x="23820" y="25170"/>
                    <a:pt x="23180" y="30055"/>
                    <a:pt x="23816" y="30055"/>
                  </a:cubicBezTo>
                  <a:cubicBezTo>
                    <a:pt x="24042" y="30055"/>
                    <a:pt x="24428" y="29441"/>
                    <a:pt x="25061" y="27776"/>
                  </a:cubicBezTo>
                  <a:cubicBezTo>
                    <a:pt x="27477" y="21418"/>
                    <a:pt x="19784" y="14200"/>
                    <a:pt x="15269" y="11339"/>
                  </a:cubicBezTo>
                  <a:cubicBezTo>
                    <a:pt x="10722" y="8447"/>
                    <a:pt x="9229" y="562"/>
                    <a:pt x="9229" y="562"/>
                  </a:cubicBezTo>
                  <a:cubicBezTo>
                    <a:pt x="9056" y="176"/>
                    <a:pt x="8762" y="1"/>
                    <a:pt x="8392"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p:nvPr/>
          </p:nvSpPr>
          <p:spPr>
            <a:xfrm>
              <a:off x="1737525" y="2779925"/>
              <a:ext cx="965800" cy="731900"/>
            </a:xfrm>
            <a:custGeom>
              <a:avLst/>
              <a:gdLst/>
              <a:ahLst/>
              <a:cxnLst/>
              <a:rect l="l" t="t" r="r" b="b"/>
              <a:pathLst>
                <a:path w="38632" h="29276" extrusionOk="0">
                  <a:moveTo>
                    <a:pt x="23445" y="0"/>
                  </a:moveTo>
                  <a:cubicBezTo>
                    <a:pt x="21048" y="0"/>
                    <a:pt x="17979" y="765"/>
                    <a:pt x="14122" y="2986"/>
                  </a:cubicBezTo>
                  <a:cubicBezTo>
                    <a:pt x="11609" y="4418"/>
                    <a:pt x="2898" y="4830"/>
                    <a:pt x="1723" y="4990"/>
                  </a:cubicBezTo>
                  <a:cubicBezTo>
                    <a:pt x="654" y="5137"/>
                    <a:pt x="0" y="29276"/>
                    <a:pt x="4374" y="29276"/>
                  </a:cubicBezTo>
                  <a:cubicBezTo>
                    <a:pt x="4683" y="29276"/>
                    <a:pt x="5017" y="29155"/>
                    <a:pt x="5378" y="28897"/>
                  </a:cubicBezTo>
                  <a:cubicBezTo>
                    <a:pt x="11164" y="24731"/>
                    <a:pt x="19145" y="26893"/>
                    <a:pt x="29763" y="20344"/>
                  </a:cubicBezTo>
                  <a:cubicBezTo>
                    <a:pt x="38632" y="14846"/>
                    <a:pt x="30748" y="3718"/>
                    <a:pt x="30748" y="3718"/>
                  </a:cubicBezTo>
                  <a:cubicBezTo>
                    <a:pt x="30748" y="3718"/>
                    <a:pt x="28731" y="0"/>
                    <a:pt x="23445"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4"/>
            <p:cNvSpPr/>
            <p:nvPr/>
          </p:nvSpPr>
          <p:spPr>
            <a:xfrm>
              <a:off x="2505450" y="2657400"/>
              <a:ext cx="355225" cy="280125"/>
            </a:xfrm>
            <a:custGeom>
              <a:avLst/>
              <a:gdLst/>
              <a:ahLst/>
              <a:cxnLst/>
              <a:rect l="l" t="t" r="r" b="b"/>
              <a:pathLst>
                <a:path w="14209" h="11205" extrusionOk="0">
                  <a:moveTo>
                    <a:pt x="7769" y="1"/>
                  </a:moveTo>
                  <a:cubicBezTo>
                    <a:pt x="6926" y="1"/>
                    <a:pt x="6325" y="66"/>
                    <a:pt x="6325" y="66"/>
                  </a:cubicBezTo>
                  <a:cubicBezTo>
                    <a:pt x="6325" y="66"/>
                    <a:pt x="0" y="5344"/>
                    <a:pt x="4387" y="10718"/>
                  </a:cubicBezTo>
                  <a:cubicBezTo>
                    <a:pt x="4662" y="11056"/>
                    <a:pt x="5013" y="11204"/>
                    <a:pt x="5415" y="11204"/>
                  </a:cubicBezTo>
                  <a:cubicBezTo>
                    <a:pt x="7812" y="11204"/>
                    <a:pt x="12035" y="5941"/>
                    <a:pt x="12717" y="4199"/>
                  </a:cubicBezTo>
                  <a:cubicBezTo>
                    <a:pt x="14208" y="495"/>
                    <a:pt x="10080" y="1"/>
                    <a:pt x="7769"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4"/>
            <p:cNvSpPr/>
            <p:nvPr/>
          </p:nvSpPr>
          <p:spPr>
            <a:xfrm>
              <a:off x="2534375" y="2632900"/>
              <a:ext cx="387350" cy="197100"/>
            </a:xfrm>
            <a:custGeom>
              <a:avLst/>
              <a:gdLst/>
              <a:ahLst/>
              <a:cxnLst/>
              <a:rect l="l" t="t" r="r" b="b"/>
              <a:pathLst>
                <a:path w="15494" h="7884" extrusionOk="0">
                  <a:moveTo>
                    <a:pt x="8506" y="0"/>
                  </a:moveTo>
                  <a:cubicBezTo>
                    <a:pt x="6976" y="0"/>
                    <a:pt x="5868" y="1143"/>
                    <a:pt x="5868" y="1143"/>
                  </a:cubicBezTo>
                  <a:cubicBezTo>
                    <a:pt x="5201" y="942"/>
                    <a:pt x="4621" y="852"/>
                    <a:pt x="4119" y="852"/>
                  </a:cubicBezTo>
                  <a:cubicBezTo>
                    <a:pt x="0" y="852"/>
                    <a:pt x="1057" y="6899"/>
                    <a:pt x="1481" y="7692"/>
                  </a:cubicBezTo>
                  <a:cubicBezTo>
                    <a:pt x="1552" y="7826"/>
                    <a:pt x="1612" y="7883"/>
                    <a:pt x="1667" y="7883"/>
                  </a:cubicBezTo>
                  <a:cubicBezTo>
                    <a:pt x="1976" y="7883"/>
                    <a:pt x="2129" y="6036"/>
                    <a:pt x="3452" y="5657"/>
                  </a:cubicBezTo>
                  <a:cubicBezTo>
                    <a:pt x="5041" y="5243"/>
                    <a:pt x="5613" y="3208"/>
                    <a:pt x="6376" y="2478"/>
                  </a:cubicBezTo>
                  <a:cubicBezTo>
                    <a:pt x="6470" y="2392"/>
                    <a:pt x="6567" y="2353"/>
                    <a:pt x="6672" y="2353"/>
                  </a:cubicBezTo>
                  <a:cubicBezTo>
                    <a:pt x="7455" y="2353"/>
                    <a:pt x="8620" y="4558"/>
                    <a:pt x="11369" y="5624"/>
                  </a:cubicBezTo>
                  <a:cubicBezTo>
                    <a:pt x="11844" y="5808"/>
                    <a:pt x="12273" y="5888"/>
                    <a:pt x="12656" y="5888"/>
                  </a:cubicBezTo>
                  <a:cubicBezTo>
                    <a:pt x="14786" y="5888"/>
                    <a:pt x="15493" y="3439"/>
                    <a:pt x="14739" y="2954"/>
                  </a:cubicBezTo>
                  <a:cubicBezTo>
                    <a:pt x="13849" y="2382"/>
                    <a:pt x="12704" y="2160"/>
                    <a:pt x="10319" y="571"/>
                  </a:cubicBezTo>
                  <a:cubicBezTo>
                    <a:pt x="9680" y="153"/>
                    <a:pt x="9065" y="0"/>
                    <a:pt x="8506" y="0"/>
                  </a:cubicBezTo>
                  <a:close/>
                </a:path>
              </a:pathLst>
            </a:custGeom>
            <a:solidFill>
              <a:srgbClr val="433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4"/>
            <p:cNvSpPr/>
            <p:nvPr/>
          </p:nvSpPr>
          <p:spPr>
            <a:xfrm>
              <a:off x="2587275" y="2738500"/>
              <a:ext cx="51400" cy="56100"/>
            </a:xfrm>
            <a:custGeom>
              <a:avLst/>
              <a:gdLst/>
              <a:ahLst/>
              <a:cxnLst/>
              <a:rect l="l" t="t" r="r" b="b"/>
              <a:pathLst>
                <a:path w="2056" h="2244" extrusionOk="0">
                  <a:moveTo>
                    <a:pt x="1110" y="1"/>
                  </a:moveTo>
                  <a:cubicBezTo>
                    <a:pt x="1100" y="1"/>
                    <a:pt x="1091" y="1"/>
                    <a:pt x="1081" y="1"/>
                  </a:cubicBezTo>
                  <a:cubicBezTo>
                    <a:pt x="64" y="65"/>
                    <a:pt x="0" y="1019"/>
                    <a:pt x="161" y="1845"/>
                  </a:cubicBezTo>
                  <a:cubicBezTo>
                    <a:pt x="204" y="2135"/>
                    <a:pt x="340" y="2244"/>
                    <a:pt x="509" y="2244"/>
                  </a:cubicBezTo>
                  <a:cubicBezTo>
                    <a:pt x="840" y="2244"/>
                    <a:pt x="1295" y="1823"/>
                    <a:pt x="1399" y="1527"/>
                  </a:cubicBezTo>
                  <a:cubicBezTo>
                    <a:pt x="1399" y="1527"/>
                    <a:pt x="2055" y="1"/>
                    <a:pt x="1110"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p:nvPr/>
          </p:nvSpPr>
          <p:spPr>
            <a:xfrm>
              <a:off x="2563875" y="2673850"/>
              <a:ext cx="245975" cy="195750"/>
            </a:xfrm>
            <a:custGeom>
              <a:avLst/>
              <a:gdLst/>
              <a:ahLst/>
              <a:cxnLst/>
              <a:rect l="l" t="t" r="r" b="b"/>
              <a:pathLst>
                <a:path w="9839" h="7830" extrusionOk="0">
                  <a:moveTo>
                    <a:pt x="781" y="1"/>
                  </a:moveTo>
                  <a:cubicBezTo>
                    <a:pt x="340" y="1"/>
                    <a:pt x="0" y="911"/>
                    <a:pt x="110" y="1349"/>
                  </a:cubicBezTo>
                  <a:cubicBezTo>
                    <a:pt x="270" y="1857"/>
                    <a:pt x="1954" y="3287"/>
                    <a:pt x="3289" y="5164"/>
                  </a:cubicBezTo>
                  <a:cubicBezTo>
                    <a:pt x="3838" y="5952"/>
                    <a:pt x="4280" y="6156"/>
                    <a:pt x="4652" y="6156"/>
                  </a:cubicBezTo>
                  <a:cubicBezTo>
                    <a:pt x="5051" y="6156"/>
                    <a:pt x="5371" y="5922"/>
                    <a:pt x="5657" y="5922"/>
                  </a:cubicBezTo>
                  <a:cubicBezTo>
                    <a:pt x="5739" y="5922"/>
                    <a:pt x="5818" y="5941"/>
                    <a:pt x="5896" y="5990"/>
                  </a:cubicBezTo>
                  <a:cubicBezTo>
                    <a:pt x="6501" y="6372"/>
                    <a:pt x="6120" y="7198"/>
                    <a:pt x="6850" y="7707"/>
                  </a:cubicBezTo>
                  <a:cubicBezTo>
                    <a:pt x="6971" y="7791"/>
                    <a:pt x="7131" y="7829"/>
                    <a:pt x="7315" y="7829"/>
                  </a:cubicBezTo>
                  <a:cubicBezTo>
                    <a:pt x="8240" y="7829"/>
                    <a:pt x="9749" y="6865"/>
                    <a:pt x="9774" y="5990"/>
                  </a:cubicBezTo>
                  <a:cubicBezTo>
                    <a:pt x="9838" y="4940"/>
                    <a:pt x="1000" y="77"/>
                    <a:pt x="1000" y="77"/>
                  </a:cubicBezTo>
                  <a:cubicBezTo>
                    <a:pt x="925" y="24"/>
                    <a:pt x="852" y="1"/>
                    <a:pt x="781"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p:nvPr/>
          </p:nvSpPr>
          <p:spPr>
            <a:xfrm>
              <a:off x="2433075" y="2806875"/>
              <a:ext cx="230525" cy="230900"/>
            </a:xfrm>
            <a:custGeom>
              <a:avLst/>
              <a:gdLst/>
              <a:ahLst/>
              <a:cxnLst/>
              <a:rect l="l" t="t" r="r" b="b"/>
              <a:pathLst>
                <a:path w="9221" h="9236" extrusionOk="0">
                  <a:moveTo>
                    <a:pt x="6931" y="1"/>
                  </a:moveTo>
                  <a:cubicBezTo>
                    <a:pt x="6931" y="1"/>
                    <a:pt x="4675" y="1908"/>
                    <a:pt x="3307" y="2386"/>
                  </a:cubicBezTo>
                  <a:cubicBezTo>
                    <a:pt x="1908" y="2862"/>
                    <a:pt x="1" y="6392"/>
                    <a:pt x="2132" y="8617"/>
                  </a:cubicBezTo>
                  <a:cubicBezTo>
                    <a:pt x="2553" y="9057"/>
                    <a:pt x="2933" y="9236"/>
                    <a:pt x="3273" y="9236"/>
                  </a:cubicBezTo>
                  <a:cubicBezTo>
                    <a:pt x="4632" y="9236"/>
                    <a:pt x="5368" y="6392"/>
                    <a:pt x="5596" y="5883"/>
                  </a:cubicBezTo>
                  <a:cubicBezTo>
                    <a:pt x="5851" y="5278"/>
                    <a:pt x="9220" y="2862"/>
                    <a:pt x="9220" y="2862"/>
                  </a:cubicBezTo>
                  <a:lnTo>
                    <a:pt x="6931" y="1"/>
                  </a:ln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4"/>
            <p:cNvSpPr/>
            <p:nvPr/>
          </p:nvSpPr>
          <p:spPr>
            <a:xfrm>
              <a:off x="2309100" y="3013350"/>
              <a:ext cx="368800" cy="392825"/>
            </a:xfrm>
            <a:custGeom>
              <a:avLst/>
              <a:gdLst/>
              <a:ahLst/>
              <a:cxnLst/>
              <a:rect l="l" t="t" r="r" b="b"/>
              <a:pathLst>
                <a:path w="14752" h="15713" extrusionOk="0">
                  <a:moveTo>
                    <a:pt x="4568" y="0"/>
                  </a:moveTo>
                  <a:cubicBezTo>
                    <a:pt x="2206" y="0"/>
                    <a:pt x="68" y="213"/>
                    <a:pt x="97" y="961"/>
                  </a:cubicBezTo>
                  <a:cubicBezTo>
                    <a:pt x="128" y="2614"/>
                    <a:pt x="0" y="11231"/>
                    <a:pt x="7185" y="15712"/>
                  </a:cubicBezTo>
                  <a:cubicBezTo>
                    <a:pt x="7185" y="15712"/>
                    <a:pt x="10970" y="13360"/>
                    <a:pt x="11987" y="12279"/>
                  </a:cubicBezTo>
                  <a:cubicBezTo>
                    <a:pt x="13098" y="11071"/>
                    <a:pt x="14752" y="8179"/>
                    <a:pt x="14752" y="8179"/>
                  </a:cubicBezTo>
                  <a:cubicBezTo>
                    <a:pt x="12623" y="5412"/>
                    <a:pt x="11127" y="485"/>
                    <a:pt x="10652" y="358"/>
                  </a:cubicBezTo>
                  <a:cubicBezTo>
                    <a:pt x="10378" y="290"/>
                    <a:pt x="7321" y="0"/>
                    <a:pt x="4568"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4"/>
            <p:cNvSpPr/>
            <p:nvPr/>
          </p:nvSpPr>
          <p:spPr>
            <a:xfrm>
              <a:off x="2325000" y="3377250"/>
              <a:ext cx="788450" cy="692575"/>
            </a:xfrm>
            <a:custGeom>
              <a:avLst/>
              <a:gdLst/>
              <a:ahLst/>
              <a:cxnLst/>
              <a:rect l="l" t="t" r="r" b="b"/>
              <a:pathLst>
                <a:path w="31538" h="27703" extrusionOk="0">
                  <a:moveTo>
                    <a:pt x="10903" y="7240"/>
                  </a:moveTo>
                  <a:cubicBezTo>
                    <a:pt x="11511" y="7240"/>
                    <a:pt x="12129" y="7369"/>
                    <a:pt x="12717" y="7642"/>
                  </a:cubicBezTo>
                  <a:cubicBezTo>
                    <a:pt x="14942" y="8629"/>
                    <a:pt x="15896" y="11236"/>
                    <a:pt x="14879" y="13461"/>
                  </a:cubicBezTo>
                  <a:cubicBezTo>
                    <a:pt x="14158" y="15066"/>
                    <a:pt x="12569" y="16024"/>
                    <a:pt x="10896" y="16024"/>
                  </a:cubicBezTo>
                  <a:cubicBezTo>
                    <a:pt x="10283" y="16024"/>
                    <a:pt x="9659" y="15896"/>
                    <a:pt x="9062" y="15623"/>
                  </a:cubicBezTo>
                  <a:cubicBezTo>
                    <a:pt x="6867" y="14606"/>
                    <a:pt x="5913" y="11999"/>
                    <a:pt x="6900" y="9804"/>
                  </a:cubicBezTo>
                  <a:cubicBezTo>
                    <a:pt x="7645" y="8199"/>
                    <a:pt x="9241" y="7240"/>
                    <a:pt x="10903" y="7240"/>
                  </a:cubicBezTo>
                  <a:close/>
                  <a:moveTo>
                    <a:pt x="15791" y="0"/>
                  </a:moveTo>
                  <a:cubicBezTo>
                    <a:pt x="10533" y="0"/>
                    <a:pt x="5508" y="3019"/>
                    <a:pt x="3179" y="8120"/>
                  </a:cubicBezTo>
                  <a:cubicBezTo>
                    <a:pt x="0" y="15051"/>
                    <a:pt x="3085" y="23283"/>
                    <a:pt x="10016" y="26463"/>
                  </a:cubicBezTo>
                  <a:cubicBezTo>
                    <a:pt x="11875" y="27303"/>
                    <a:pt x="13825" y="27702"/>
                    <a:pt x="15745" y="27702"/>
                  </a:cubicBezTo>
                  <a:cubicBezTo>
                    <a:pt x="21015" y="27702"/>
                    <a:pt x="26061" y="24699"/>
                    <a:pt x="28391" y="19596"/>
                  </a:cubicBezTo>
                  <a:cubicBezTo>
                    <a:pt x="31537" y="12634"/>
                    <a:pt x="28485" y="4432"/>
                    <a:pt x="21524" y="1253"/>
                  </a:cubicBezTo>
                  <a:cubicBezTo>
                    <a:pt x="19662" y="403"/>
                    <a:pt x="17711" y="0"/>
                    <a:pt x="1579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4"/>
            <p:cNvSpPr/>
            <p:nvPr/>
          </p:nvSpPr>
          <p:spPr>
            <a:xfrm>
              <a:off x="2881350" y="3667675"/>
              <a:ext cx="920175" cy="521475"/>
            </a:xfrm>
            <a:custGeom>
              <a:avLst/>
              <a:gdLst/>
              <a:ahLst/>
              <a:cxnLst/>
              <a:rect l="l" t="t" r="r" b="b"/>
              <a:pathLst>
                <a:path w="36807" h="20859" extrusionOk="0">
                  <a:moveTo>
                    <a:pt x="3594" y="0"/>
                  </a:moveTo>
                  <a:lnTo>
                    <a:pt x="0" y="7884"/>
                  </a:lnTo>
                  <a:cubicBezTo>
                    <a:pt x="0" y="7884"/>
                    <a:pt x="9316" y="11539"/>
                    <a:pt x="10174" y="12526"/>
                  </a:cubicBezTo>
                  <a:cubicBezTo>
                    <a:pt x="11033" y="13510"/>
                    <a:pt x="12941" y="15832"/>
                    <a:pt x="13543" y="16435"/>
                  </a:cubicBezTo>
                  <a:cubicBezTo>
                    <a:pt x="13655" y="16547"/>
                    <a:pt x="13845" y="16593"/>
                    <a:pt x="14086" y="16593"/>
                  </a:cubicBezTo>
                  <a:cubicBezTo>
                    <a:pt x="15149" y="16593"/>
                    <a:pt x="17205" y="15705"/>
                    <a:pt x="17931" y="15705"/>
                  </a:cubicBezTo>
                  <a:cubicBezTo>
                    <a:pt x="18790" y="15705"/>
                    <a:pt x="19775" y="19487"/>
                    <a:pt x="20601" y="19678"/>
                  </a:cubicBezTo>
                  <a:cubicBezTo>
                    <a:pt x="20649" y="19687"/>
                    <a:pt x="20702" y="19692"/>
                    <a:pt x="20760" y="19692"/>
                  </a:cubicBezTo>
                  <a:cubicBezTo>
                    <a:pt x="21812" y="19692"/>
                    <a:pt x="24383" y="18225"/>
                    <a:pt x="25142" y="18225"/>
                  </a:cubicBezTo>
                  <a:cubicBezTo>
                    <a:pt x="25196" y="18225"/>
                    <a:pt x="25241" y="18232"/>
                    <a:pt x="25276" y="18249"/>
                  </a:cubicBezTo>
                  <a:cubicBezTo>
                    <a:pt x="25815" y="18503"/>
                    <a:pt x="27087" y="20822"/>
                    <a:pt x="28422" y="20855"/>
                  </a:cubicBezTo>
                  <a:cubicBezTo>
                    <a:pt x="28501" y="20857"/>
                    <a:pt x="28581" y="20858"/>
                    <a:pt x="28660" y="20858"/>
                  </a:cubicBezTo>
                  <a:cubicBezTo>
                    <a:pt x="32688" y="20858"/>
                    <a:pt x="36806" y="18557"/>
                    <a:pt x="36370" y="18058"/>
                  </a:cubicBezTo>
                  <a:cubicBezTo>
                    <a:pt x="35449" y="16977"/>
                    <a:pt x="31665" y="12811"/>
                    <a:pt x="30393" y="12239"/>
                  </a:cubicBezTo>
                  <a:cubicBezTo>
                    <a:pt x="29154" y="11666"/>
                    <a:pt x="3594" y="0"/>
                    <a:pt x="359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4"/>
            <p:cNvSpPr/>
            <p:nvPr/>
          </p:nvSpPr>
          <p:spPr>
            <a:xfrm>
              <a:off x="2819825" y="3656275"/>
              <a:ext cx="732575" cy="352825"/>
            </a:xfrm>
            <a:custGeom>
              <a:avLst/>
              <a:gdLst/>
              <a:ahLst/>
              <a:cxnLst/>
              <a:rect l="l" t="t" r="r" b="b"/>
              <a:pathLst>
                <a:path w="29303" h="14113" extrusionOk="0">
                  <a:moveTo>
                    <a:pt x="1411" y="0"/>
                  </a:moveTo>
                  <a:cubicBezTo>
                    <a:pt x="28" y="0"/>
                    <a:pt x="1" y="1481"/>
                    <a:pt x="905" y="2109"/>
                  </a:cubicBezTo>
                  <a:cubicBezTo>
                    <a:pt x="2016" y="2903"/>
                    <a:pt x="4084" y="3572"/>
                    <a:pt x="4084" y="3572"/>
                  </a:cubicBezTo>
                  <a:cubicBezTo>
                    <a:pt x="4084" y="3572"/>
                    <a:pt x="22396" y="11932"/>
                    <a:pt x="26051" y="13585"/>
                  </a:cubicBezTo>
                  <a:cubicBezTo>
                    <a:pt x="26878" y="13962"/>
                    <a:pt x="27473" y="14113"/>
                    <a:pt x="27891" y="14113"/>
                  </a:cubicBezTo>
                  <a:cubicBezTo>
                    <a:pt x="29303" y="14113"/>
                    <a:pt x="28682" y="12392"/>
                    <a:pt x="28118" y="11901"/>
                  </a:cubicBezTo>
                  <a:cubicBezTo>
                    <a:pt x="27386" y="11296"/>
                    <a:pt x="2812" y="359"/>
                    <a:pt x="2812" y="359"/>
                  </a:cubicBezTo>
                  <a:cubicBezTo>
                    <a:pt x="2244" y="105"/>
                    <a:pt x="1779" y="0"/>
                    <a:pt x="141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4"/>
            <p:cNvSpPr/>
            <p:nvPr/>
          </p:nvSpPr>
          <p:spPr>
            <a:xfrm>
              <a:off x="1972100" y="2897750"/>
              <a:ext cx="592750" cy="1023800"/>
            </a:xfrm>
            <a:custGeom>
              <a:avLst/>
              <a:gdLst/>
              <a:ahLst/>
              <a:cxnLst/>
              <a:rect l="l" t="t" r="r" b="b"/>
              <a:pathLst>
                <a:path w="23710" h="40952" extrusionOk="0">
                  <a:moveTo>
                    <a:pt x="9062" y="1"/>
                  </a:moveTo>
                  <a:cubicBezTo>
                    <a:pt x="7667" y="1"/>
                    <a:pt x="6479" y="597"/>
                    <a:pt x="5947" y="2312"/>
                  </a:cubicBezTo>
                  <a:cubicBezTo>
                    <a:pt x="4197" y="7907"/>
                    <a:pt x="1" y="23325"/>
                    <a:pt x="5311" y="30034"/>
                  </a:cubicBezTo>
                  <a:cubicBezTo>
                    <a:pt x="9157" y="34897"/>
                    <a:pt x="14688" y="37791"/>
                    <a:pt x="18503" y="39890"/>
                  </a:cubicBezTo>
                  <a:cubicBezTo>
                    <a:pt x="20179" y="40817"/>
                    <a:pt x="20455" y="40951"/>
                    <a:pt x="20635" y="40951"/>
                  </a:cubicBezTo>
                  <a:cubicBezTo>
                    <a:pt x="20677" y="40951"/>
                    <a:pt x="20714" y="40944"/>
                    <a:pt x="20762" y="40937"/>
                  </a:cubicBezTo>
                  <a:cubicBezTo>
                    <a:pt x="21461" y="40810"/>
                    <a:pt x="21174" y="40302"/>
                    <a:pt x="21174" y="40302"/>
                  </a:cubicBezTo>
                  <a:lnTo>
                    <a:pt x="21174" y="40302"/>
                  </a:lnTo>
                  <a:cubicBezTo>
                    <a:pt x="21174" y="40302"/>
                    <a:pt x="21743" y="40591"/>
                    <a:pt x="22083" y="40591"/>
                  </a:cubicBezTo>
                  <a:cubicBezTo>
                    <a:pt x="22328" y="40591"/>
                    <a:pt x="22454" y="40440"/>
                    <a:pt x="22161" y="39920"/>
                  </a:cubicBezTo>
                  <a:cubicBezTo>
                    <a:pt x="21770" y="39246"/>
                    <a:pt x="21756" y="39097"/>
                    <a:pt x="21820" y="39097"/>
                  </a:cubicBezTo>
                  <a:cubicBezTo>
                    <a:pt x="21871" y="39097"/>
                    <a:pt x="21970" y="39190"/>
                    <a:pt x="21970" y="39190"/>
                  </a:cubicBezTo>
                  <a:cubicBezTo>
                    <a:pt x="21970" y="39190"/>
                    <a:pt x="22959" y="39490"/>
                    <a:pt x="23379" y="39490"/>
                  </a:cubicBezTo>
                  <a:cubicBezTo>
                    <a:pt x="23709" y="39490"/>
                    <a:pt x="23690" y="39306"/>
                    <a:pt x="22573" y="38648"/>
                  </a:cubicBezTo>
                  <a:cubicBezTo>
                    <a:pt x="21555" y="38046"/>
                    <a:pt x="21779" y="37885"/>
                    <a:pt x="20889" y="36965"/>
                  </a:cubicBezTo>
                  <a:cubicBezTo>
                    <a:pt x="18249" y="34231"/>
                    <a:pt x="15230" y="30255"/>
                    <a:pt x="12018" y="24184"/>
                  </a:cubicBezTo>
                  <a:cubicBezTo>
                    <a:pt x="8648" y="17763"/>
                    <a:pt x="16502" y="3105"/>
                    <a:pt x="16502" y="3105"/>
                  </a:cubicBezTo>
                  <a:cubicBezTo>
                    <a:pt x="16502" y="3105"/>
                    <a:pt x="12244" y="1"/>
                    <a:pt x="9062"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4"/>
            <p:cNvSpPr/>
            <p:nvPr/>
          </p:nvSpPr>
          <p:spPr>
            <a:xfrm>
              <a:off x="1989600" y="2817225"/>
              <a:ext cx="479300" cy="662900"/>
            </a:xfrm>
            <a:custGeom>
              <a:avLst/>
              <a:gdLst/>
              <a:ahLst/>
              <a:cxnLst/>
              <a:rect l="l" t="t" r="r" b="b"/>
              <a:pathLst>
                <a:path w="19172" h="26516" extrusionOk="0">
                  <a:moveTo>
                    <a:pt x="10701" y="1"/>
                  </a:moveTo>
                  <a:cubicBezTo>
                    <a:pt x="7064" y="1"/>
                    <a:pt x="5165" y="2314"/>
                    <a:pt x="2607" y="10365"/>
                  </a:cubicBezTo>
                  <a:cubicBezTo>
                    <a:pt x="0" y="18471"/>
                    <a:pt x="127" y="25974"/>
                    <a:pt x="1114" y="26452"/>
                  </a:cubicBezTo>
                  <a:cubicBezTo>
                    <a:pt x="1205" y="26495"/>
                    <a:pt x="1374" y="26515"/>
                    <a:pt x="1606" y="26515"/>
                  </a:cubicBezTo>
                  <a:cubicBezTo>
                    <a:pt x="3909" y="26515"/>
                    <a:pt x="12432" y="24575"/>
                    <a:pt x="12432" y="24575"/>
                  </a:cubicBezTo>
                  <a:cubicBezTo>
                    <a:pt x="13068" y="17835"/>
                    <a:pt x="16756" y="6614"/>
                    <a:pt x="16756" y="6614"/>
                  </a:cubicBezTo>
                  <a:cubicBezTo>
                    <a:pt x="19172" y="32"/>
                    <a:pt x="14497" y="32"/>
                    <a:pt x="10779" y="1"/>
                  </a:cubicBezTo>
                  <a:cubicBezTo>
                    <a:pt x="10753" y="1"/>
                    <a:pt x="10727" y="1"/>
                    <a:pt x="10701"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4"/>
            <p:cNvSpPr/>
            <p:nvPr/>
          </p:nvSpPr>
          <p:spPr>
            <a:xfrm>
              <a:off x="2335350" y="2834925"/>
              <a:ext cx="286600" cy="240450"/>
            </a:xfrm>
            <a:custGeom>
              <a:avLst/>
              <a:gdLst/>
              <a:ahLst/>
              <a:cxnLst/>
              <a:rect l="l" t="t" r="r" b="b"/>
              <a:pathLst>
                <a:path w="11464" h="9618" extrusionOk="0">
                  <a:moveTo>
                    <a:pt x="7097" y="1"/>
                  </a:moveTo>
                  <a:cubicBezTo>
                    <a:pt x="5910" y="1"/>
                    <a:pt x="3204" y="2147"/>
                    <a:pt x="1718" y="3744"/>
                  </a:cubicBezTo>
                  <a:cubicBezTo>
                    <a:pt x="1" y="5651"/>
                    <a:pt x="3528" y="9021"/>
                    <a:pt x="5690" y="9560"/>
                  </a:cubicBezTo>
                  <a:cubicBezTo>
                    <a:pt x="5853" y="9599"/>
                    <a:pt x="6025" y="9617"/>
                    <a:pt x="6202" y="9617"/>
                  </a:cubicBezTo>
                  <a:cubicBezTo>
                    <a:pt x="8379" y="9617"/>
                    <a:pt x="11464" y="6868"/>
                    <a:pt x="10904" y="4634"/>
                  </a:cubicBezTo>
                  <a:cubicBezTo>
                    <a:pt x="10332" y="2248"/>
                    <a:pt x="7567" y="214"/>
                    <a:pt x="7567" y="214"/>
                  </a:cubicBezTo>
                  <a:cubicBezTo>
                    <a:pt x="7467" y="67"/>
                    <a:pt x="7306" y="1"/>
                    <a:pt x="7097"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4"/>
            <p:cNvSpPr/>
            <p:nvPr/>
          </p:nvSpPr>
          <p:spPr>
            <a:xfrm>
              <a:off x="2294025" y="2791575"/>
              <a:ext cx="126375" cy="576450"/>
            </a:xfrm>
            <a:custGeom>
              <a:avLst/>
              <a:gdLst/>
              <a:ahLst/>
              <a:cxnLst/>
              <a:rect l="l" t="t" r="r" b="b"/>
              <a:pathLst>
                <a:path w="5055" h="23058" extrusionOk="0">
                  <a:moveTo>
                    <a:pt x="2496" y="1"/>
                  </a:moveTo>
                  <a:cubicBezTo>
                    <a:pt x="2432" y="1"/>
                    <a:pt x="2368" y="25"/>
                    <a:pt x="2320" y="73"/>
                  </a:cubicBezTo>
                  <a:cubicBezTo>
                    <a:pt x="2257" y="167"/>
                    <a:pt x="2257" y="328"/>
                    <a:pt x="2353" y="422"/>
                  </a:cubicBezTo>
                  <a:cubicBezTo>
                    <a:pt x="2384" y="455"/>
                    <a:pt x="4482" y="2520"/>
                    <a:pt x="2671" y="9484"/>
                  </a:cubicBezTo>
                  <a:cubicBezTo>
                    <a:pt x="921" y="16223"/>
                    <a:pt x="31" y="22709"/>
                    <a:pt x="1" y="22773"/>
                  </a:cubicBezTo>
                  <a:cubicBezTo>
                    <a:pt x="1" y="22930"/>
                    <a:pt x="95" y="23027"/>
                    <a:pt x="222" y="23057"/>
                  </a:cubicBezTo>
                  <a:lnTo>
                    <a:pt x="255" y="23057"/>
                  </a:lnTo>
                  <a:cubicBezTo>
                    <a:pt x="382" y="23057"/>
                    <a:pt x="476" y="22963"/>
                    <a:pt x="509" y="22836"/>
                  </a:cubicBezTo>
                  <a:cubicBezTo>
                    <a:pt x="509" y="22773"/>
                    <a:pt x="1430" y="16318"/>
                    <a:pt x="3147" y="9611"/>
                  </a:cubicBezTo>
                  <a:cubicBezTo>
                    <a:pt x="5054" y="2329"/>
                    <a:pt x="2765" y="137"/>
                    <a:pt x="2671" y="73"/>
                  </a:cubicBezTo>
                  <a:cubicBezTo>
                    <a:pt x="2623" y="25"/>
                    <a:pt x="2559" y="1"/>
                    <a:pt x="2496"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4"/>
            <p:cNvSpPr/>
            <p:nvPr/>
          </p:nvSpPr>
          <p:spPr>
            <a:xfrm>
              <a:off x="773100" y="2326675"/>
              <a:ext cx="245275" cy="132825"/>
            </a:xfrm>
            <a:custGeom>
              <a:avLst/>
              <a:gdLst/>
              <a:ahLst/>
              <a:cxnLst/>
              <a:rect l="l" t="t" r="r" b="b"/>
              <a:pathLst>
                <a:path w="9811" h="5313" extrusionOk="0">
                  <a:moveTo>
                    <a:pt x="8300" y="0"/>
                  </a:moveTo>
                  <a:cubicBezTo>
                    <a:pt x="8285" y="0"/>
                    <a:pt x="8270" y="2"/>
                    <a:pt x="8254" y="6"/>
                  </a:cubicBezTo>
                  <a:cubicBezTo>
                    <a:pt x="7555" y="197"/>
                    <a:pt x="1990" y="930"/>
                    <a:pt x="591" y="2677"/>
                  </a:cubicBezTo>
                  <a:cubicBezTo>
                    <a:pt x="0" y="3416"/>
                    <a:pt x="374" y="3605"/>
                    <a:pt x="1087" y="3605"/>
                  </a:cubicBezTo>
                  <a:cubicBezTo>
                    <a:pt x="1829" y="3605"/>
                    <a:pt x="2939" y="3400"/>
                    <a:pt x="3710" y="3400"/>
                  </a:cubicBezTo>
                  <a:cubicBezTo>
                    <a:pt x="3951" y="3400"/>
                    <a:pt x="4159" y="3420"/>
                    <a:pt x="4312" y="3473"/>
                  </a:cubicBezTo>
                  <a:cubicBezTo>
                    <a:pt x="5457" y="3854"/>
                    <a:pt x="5742" y="4457"/>
                    <a:pt x="6123" y="5126"/>
                  </a:cubicBezTo>
                  <a:cubicBezTo>
                    <a:pt x="6193" y="5259"/>
                    <a:pt x="6382" y="5312"/>
                    <a:pt x="6640" y="5312"/>
                  </a:cubicBezTo>
                  <a:cubicBezTo>
                    <a:pt x="7674" y="5312"/>
                    <a:pt x="9811" y="4457"/>
                    <a:pt x="9811" y="4457"/>
                  </a:cubicBezTo>
                  <a:cubicBezTo>
                    <a:pt x="9719" y="4146"/>
                    <a:pt x="8986" y="0"/>
                    <a:pt x="8300"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4"/>
            <p:cNvSpPr/>
            <p:nvPr/>
          </p:nvSpPr>
          <p:spPr>
            <a:xfrm>
              <a:off x="926175" y="2425425"/>
              <a:ext cx="127175" cy="140200"/>
            </a:xfrm>
            <a:custGeom>
              <a:avLst/>
              <a:gdLst/>
              <a:ahLst/>
              <a:cxnLst/>
              <a:rect l="l" t="t" r="r" b="b"/>
              <a:pathLst>
                <a:path w="5087" h="5608" extrusionOk="0">
                  <a:moveTo>
                    <a:pt x="3464" y="1"/>
                  </a:moveTo>
                  <a:cubicBezTo>
                    <a:pt x="2885" y="1"/>
                    <a:pt x="0" y="1176"/>
                    <a:pt x="0" y="1176"/>
                  </a:cubicBezTo>
                  <a:cubicBezTo>
                    <a:pt x="0" y="1176"/>
                    <a:pt x="415" y="4928"/>
                    <a:pt x="1335" y="5500"/>
                  </a:cubicBezTo>
                  <a:cubicBezTo>
                    <a:pt x="1468" y="5575"/>
                    <a:pt x="1627" y="5608"/>
                    <a:pt x="1804" y="5608"/>
                  </a:cubicBezTo>
                  <a:cubicBezTo>
                    <a:pt x="2900" y="5608"/>
                    <a:pt x="4668" y="4326"/>
                    <a:pt x="4832" y="3750"/>
                  </a:cubicBezTo>
                  <a:cubicBezTo>
                    <a:pt x="5087" y="2923"/>
                    <a:pt x="4484" y="1685"/>
                    <a:pt x="3561" y="32"/>
                  </a:cubicBezTo>
                  <a:cubicBezTo>
                    <a:pt x="3550" y="10"/>
                    <a:pt x="3517" y="1"/>
                    <a:pt x="3464"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4"/>
            <p:cNvSpPr/>
            <p:nvPr/>
          </p:nvSpPr>
          <p:spPr>
            <a:xfrm>
              <a:off x="858650" y="2443575"/>
              <a:ext cx="952925" cy="826625"/>
            </a:xfrm>
            <a:custGeom>
              <a:avLst/>
              <a:gdLst/>
              <a:ahLst/>
              <a:cxnLst/>
              <a:rect l="l" t="t" r="r" b="b"/>
              <a:pathLst>
                <a:path w="38117" h="33065" extrusionOk="0">
                  <a:moveTo>
                    <a:pt x="10332" y="1"/>
                  </a:moveTo>
                  <a:cubicBezTo>
                    <a:pt x="10321" y="1"/>
                    <a:pt x="10311" y="2"/>
                    <a:pt x="10301" y="5"/>
                  </a:cubicBezTo>
                  <a:cubicBezTo>
                    <a:pt x="9283" y="290"/>
                    <a:pt x="1302" y="2230"/>
                    <a:pt x="636" y="4456"/>
                  </a:cubicBezTo>
                  <a:cubicBezTo>
                    <a:pt x="0" y="6681"/>
                    <a:pt x="4990" y="16537"/>
                    <a:pt x="8424" y="23467"/>
                  </a:cubicBezTo>
                  <a:cubicBezTo>
                    <a:pt x="11635" y="29916"/>
                    <a:pt x="28922" y="33064"/>
                    <a:pt x="33977" y="33064"/>
                  </a:cubicBezTo>
                  <a:cubicBezTo>
                    <a:pt x="34379" y="33064"/>
                    <a:pt x="34704" y="33044"/>
                    <a:pt x="34938" y="33005"/>
                  </a:cubicBezTo>
                  <a:cubicBezTo>
                    <a:pt x="38117" y="32432"/>
                    <a:pt x="37036" y="18826"/>
                    <a:pt x="37036" y="18826"/>
                  </a:cubicBezTo>
                  <a:cubicBezTo>
                    <a:pt x="37036" y="18826"/>
                    <a:pt x="23399" y="17394"/>
                    <a:pt x="19932" y="15646"/>
                  </a:cubicBezTo>
                  <a:cubicBezTo>
                    <a:pt x="16533" y="13914"/>
                    <a:pt x="11422" y="1"/>
                    <a:pt x="10332"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4"/>
            <p:cNvSpPr/>
            <p:nvPr/>
          </p:nvSpPr>
          <p:spPr>
            <a:xfrm>
              <a:off x="1971350" y="2910225"/>
              <a:ext cx="145425" cy="488825"/>
            </a:xfrm>
            <a:custGeom>
              <a:avLst/>
              <a:gdLst/>
              <a:ahLst/>
              <a:cxnLst/>
              <a:rect l="l" t="t" r="r" b="b"/>
              <a:pathLst>
                <a:path w="5817" h="19553" extrusionOk="0">
                  <a:moveTo>
                    <a:pt x="5546" y="0"/>
                  </a:moveTo>
                  <a:cubicBezTo>
                    <a:pt x="5463" y="0"/>
                    <a:pt x="5372" y="42"/>
                    <a:pt x="5308" y="127"/>
                  </a:cubicBezTo>
                  <a:cubicBezTo>
                    <a:pt x="0" y="8108"/>
                    <a:pt x="954" y="19202"/>
                    <a:pt x="954" y="19329"/>
                  </a:cubicBezTo>
                  <a:cubicBezTo>
                    <a:pt x="954" y="19456"/>
                    <a:pt x="1081" y="19553"/>
                    <a:pt x="1208" y="19553"/>
                  </a:cubicBezTo>
                  <a:lnTo>
                    <a:pt x="1239" y="19553"/>
                  </a:lnTo>
                  <a:cubicBezTo>
                    <a:pt x="1366" y="19519"/>
                    <a:pt x="1463" y="19425"/>
                    <a:pt x="1463" y="19265"/>
                  </a:cubicBezTo>
                  <a:cubicBezTo>
                    <a:pt x="1430" y="19171"/>
                    <a:pt x="509" y="8235"/>
                    <a:pt x="5723" y="381"/>
                  </a:cubicBezTo>
                  <a:cubicBezTo>
                    <a:pt x="5817" y="287"/>
                    <a:pt x="5786" y="127"/>
                    <a:pt x="5659" y="32"/>
                  </a:cubicBezTo>
                  <a:cubicBezTo>
                    <a:pt x="5627" y="11"/>
                    <a:pt x="5587" y="0"/>
                    <a:pt x="5546" y="0"/>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4"/>
            <p:cNvSpPr/>
            <p:nvPr/>
          </p:nvSpPr>
          <p:spPr>
            <a:xfrm>
              <a:off x="1665325" y="2934350"/>
              <a:ext cx="149450" cy="552125"/>
            </a:xfrm>
            <a:custGeom>
              <a:avLst/>
              <a:gdLst/>
              <a:ahLst/>
              <a:cxnLst/>
              <a:rect l="l" t="t" r="r" b="b"/>
              <a:pathLst>
                <a:path w="5978" h="22085" extrusionOk="0">
                  <a:moveTo>
                    <a:pt x="3796" y="1"/>
                  </a:moveTo>
                  <a:cubicBezTo>
                    <a:pt x="3700" y="1"/>
                    <a:pt x="3618" y="80"/>
                    <a:pt x="3594" y="179"/>
                  </a:cubicBezTo>
                  <a:cubicBezTo>
                    <a:pt x="0" y="12801"/>
                    <a:pt x="5438" y="21861"/>
                    <a:pt x="5501" y="21957"/>
                  </a:cubicBezTo>
                  <a:cubicBezTo>
                    <a:pt x="5532" y="22021"/>
                    <a:pt x="5629" y="22085"/>
                    <a:pt x="5723" y="22085"/>
                  </a:cubicBezTo>
                  <a:cubicBezTo>
                    <a:pt x="5756" y="22085"/>
                    <a:pt x="5786" y="22052"/>
                    <a:pt x="5850" y="22021"/>
                  </a:cubicBezTo>
                  <a:cubicBezTo>
                    <a:pt x="5947" y="21957"/>
                    <a:pt x="5977" y="21797"/>
                    <a:pt x="5913" y="21703"/>
                  </a:cubicBezTo>
                  <a:cubicBezTo>
                    <a:pt x="5883" y="21606"/>
                    <a:pt x="542" y="12738"/>
                    <a:pt x="4070" y="306"/>
                  </a:cubicBezTo>
                  <a:cubicBezTo>
                    <a:pt x="4103" y="179"/>
                    <a:pt x="4039" y="52"/>
                    <a:pt x="3879" y="21"/>
                  </a:cubicBezTo>
                  <a:cubicBezTo>
                    <a:pt x="3851" y="7"/>
                    <a:pt x="3823" y="1"/>
                    <a:pt x="3796"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4"/>
            <p:cNvSpPr/>
            <p:nvPr/>
          </p:nvSpPr>
          <p:spPr>
            <a:xfrm>
              <a:off x="2056350" y="2554350"/>
              <a:ext cx="413325" cy="269275"/>
            </a:xfrm>
            <a:custGeom>
              <a:avLst/>
              <a:gdLst/>
              <a:ahLst/>
              <a:cxnLst/>
              <a:rect l="l" t="t" r="r" b="b"/>
              <a:pathLst>
                <a:path w="16533" h="10771" extrusionOk="0">
                  <a:moveTo>
                    <a:pt x="280" y="0"/>
                  </a:moveTo>
                  <a:cubicBezTo>
                    <a:pt x="204" y="0"/>
                    <a:pt x="123" y="42"/>
                    <a:pt x="64" y="119"/>
                  </a:cubicBezTo>
                  <a:cubicBezTo>
                    <a:pt x="1" y="246"/>
                    <a:pt x="34" y="373"/>
                    <a:pt x="161" y="470"/>
                  </a:cubicBezTo>
                  <a:lnTo>
                    <a:pt x="16120" y="10737"/>
                  </a:lnTo>
                  <a:cubicBezTo>
                    <a:pt x="16151" y="10737"/>
                    <a:pt x="16184" y="10770"/>
                    <a:pt x="16247" y="10770"/>
                  </a:cubicBezTo>
                  <a:cubicBezTo>
                    <a:pt x="16342" y="10770"/>
                    <a:pt x="16405" y="10737"/>
                    <a:pt x="16469" y="10643"/>
                  </a:cubicBezTo>
                  <a:cubicBezTo>
                    <a:pt x="16532" y="10547"/>
                    <a:pt x="16502" y="10389"/>
                    <a:pt x="16375" y="10325"/>
                  </a:cubicBezTo>
                  <a:lnTo>
                    <a:pt x="415" y="55"/>
                  </a:lnTo>
                  <a:cubicBezTo>
                    <a:pt x="377" y="18"/>
                    <a:pt x="329" y="0"/>
                    <a:pt x="280"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4"/>
            <p:cNvSpPr/>
            <p:nvPr/>
          </p:nvSpPr>
          <p:spPr>
            <a:xfrm>
              <a:off x="598725" y="238125"/>
              <a:ext cx="1514125" cy="2662550"/>
            </a:xfrm>
            <a:custGeom>
              <a:avLst/>
              <a:gdLst/>
              <a:ahLst/>
              <a:cxnLst/>
              <a:rect l="l" t="t" r="r" b="b"/>
              <a:pathLst>
                <a:path w="60565" h="106502" extrusionOk="0">
                  <a:moveTo>
                    <a:pt x="3975" y="0"/>
                  </a:moveTo>
                  <a:cubicBezTo>
                    <a:pt x="3848" y="0"/>
                    <a:pt x="3721" y="97"/>
                    <a:pt x="3688" y="224"/>
                  </a:cubicBezTo>
                  <a:cubicBezTo>
                    <a:pt x="3657" y="478"/>
                    <a:pt x="0" y="26514"/>
                    <a:pt x="16722" y="30235"/>
                  </a:cubicBezTo>
                  <a:cubicBezTo>
                    <a:pt x="20029" y="30965"/>
                    <a:pt x="23653" y="31380"/>
                    <a:pt x="27531" y="31855"/>
                  </a:cubicBezTo>
                  <a:cubicBezTo>
                    <a:pt x="42761" y="33605"/>
                    <a:pt x="60022" y="35640"/>
                    <a:pt x="58339" y="58878"/>
                  </a:cubicBezTo>
                  <a:lnTo>
                    <a:pt x="58339" y="92832"/>
                  </a:lnTo>
                  <a:lnTo>
                    <a:pt x="51599" y="106153"/>
                  </a:lnTo>
                  <a:cubicBezTo>
                    <a:pt x="51535" y="106281"/>
                    <a:pt x="51599" y="106408"/>
                    <a:pt x="51726" y="106471"/>
                  </a:cubicBezTo>
                  <a:cubicBezTo>
                    <a:pt x="51757" y="106502"/>
                    <a:pt x="51790" y="106502"/>
                    <a:pt x="51820" y="106502"/>
                  </a:cubicBezTo>
                  <a:cubicBezTo>
                    <a:pt x="51917" y="106502"/>
                    <a:pt x="52011" y="106471"/>
                    <a:pt x="52044" y="106375"/>
                  </a:cubicBezTo>
                  <a:lnTo>
                    <a:pt x="58814" y="93022"/>
                  </a:lnTo>
                  <a:cubicBezTo>
                    <a:pt x="58847" y="92992"/>
                    <a:pt x="58847" y="92928"/>
                    <a:pt x="58847" y="92895"/>
                  </a:cubicBezTo>
                  <a:lnTo>
                    <a:pt x="58847" y="58911"/>
                  </a:lnTo>
                  <a:cubicBezTo>
                    <a:pt x="60564" y="35195"/>
                    <a:pt x="43046" y="33160"/>
                    <a:pt x="27595" y="31347"/>
                  </a:cubicBezTo>
                  <a:cubicBezTo>
                    <a:pt x="23750" y="30901"/>
                    <a:pt x="20092" y="30489"/>
                    <a:pt x="16819" y="29757"/>
                  </a:cubicBezTo>
                  <a:cubicBezTo>
                    <a:pt x="542" y="26133"/>
                    <a:pt x="4166" y="542"/>
                    <a:pt x="4197" y="287"/>
                  </a:cubicBezTo>
                  <a:cubicBezTo>
                    <a:pt x="4230" y="160"/>
                    <a:pt x="4133" y="33"/>
                    <a:pt x="3975"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4"/>
            <p:cNvSpPr/>
            <p:nvPr/>
          </p:nvSpPr>
          <p:spPr>
            <a:xfrm>
              <a:off x="2377450" y="2843450"/>
              <a:ext cx="117650" cy="138300"/>
            </a:xfrm>
            <a:custGeom>
              <a:avLst/>
              <a:gdLst/>
              <a:ahLst/>
              <a:cxnLst/>
              <a:rect l="l" t="t" r="r" b="b"/>
              <a:pathLst>
                <a:path w="4706" h="5532" extrusionOk="0">
                  <a:moveTo>
                    <a:pt x="4413" y="1"/>
                  </a:moveTo>
                  <a:cubicBezTo>
                    <a:pt x="4324" y="1"/>
                    <a:pt x="4239" y="43"/>
                    <a:pt x="4197" y="127"/>
                  </a:cubicBezTo>
                  <a:cubicBezTo>
                    <a:pt x="4197" y="191"/>
                    <a:pt x="2544" y="3721"/>
                    <a:pt x="161" y="5056"/>
                  </a:cubicBezTo>
                  <a:cubicBezTo>
                    <a:pt x="64" y="5120"/>
                    <a:pt x="0" y="5277"/>
                    <a:pt x="64" y="5405"/>
                  </a:cubicBezTo>
                  <a:cubicBezTo>
                    <a:pt x="128" y="5468"/>
                    <a:pt x="191" y="5532"/>
                    <a:pt x="288" y="5532"/>
                  </a:cubicBezTo>
                  <a:cubicBezTo>
                    <a:pt x="318" y="5532"/>
                    <a:pt x="382" y="5501"/>
                    <a:pt x="415" y="5501"/>
                  </a:cubicBezTo>
                  <a:cubicBezTo>
                    <a:pt x="2925" y="4069"/>
                    <a:pt x="4578" y="509"/>
                    <a:pt x="4675" y="351"/>
                  </a:cubicBezTo>
                  <a:cubicBezTo>
                    <a:pt x="4706" y="224"/>
                    <a:pt x="4675" y="64"/>
                    <a:pt x="4548" y="33"/>
                  </a:cubicBezTo>
                  <a:cubicBezTo>
                    <a:pt x="4505" y="12"/>
                    <a:pt x="4459" y="1"/>
                    <a:pt x="4413" y="1"/>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4"/>
            <p:cNvSpPr/>
            <p:nvPr/>
          </p:nvSpPr>
          <p:spPr>
            <a:xfrm>
              <a:off x="1887100" y="2888750"/>
              <a:ext cx="176475" cy="139925"/>
            </a:xfrm>
            <a:custGeom>
              <a:avLst/>
              <a:gdLst/>
              <a:ahLst/>
              <a:cxnLst/>
              <a:rect l="l" t="t" r="r" b="b"/>
              <a:pathLst>
                <a:path w="7059" h="5597" extrusionOk="0">
                  <a:moveTo>
                    <a:pt x="290" y="0"/>
                  </a:moveTo>
                  <a:cubicBezTo>
                    <a:pt x="246" y="0"/>
                    <a:pt x="200" y="11"/>
                    <a:pt x="158" y="32"/>
                  </a:cubicBezTo>
                  <a:cubicBezTo>
                    <a:pt x="64" y="95"/>
                    <a:pt x="0" y="256"/>
                    <a:pt x="94" y="350"/>
                  </a:cubicBezTo>
                  <a:cubicBezTo>
                    <a:pt x="191" y="541"/>
                    <a:pt x="2798" y="5024"/>
                    <a:pt x="6771" y="5597"/>
                  </a:cubicBezTo>
                  <a:lnTo>
                    <a:pt x="6804" y="5597"/>
                  </a:lnTo>
                  <a:cubicBezTo>
                    <a:pt x="6898" y="5597"/>
                    <a:pt x="7025" y="5500"/>
                    <a:pt x="7025" y="5373"/>
                  </a:cubicBezTo>
                  <a:cubicBezTo>
                    <a:pt x="7058" y="5246"/>
                    <a:pt x="6961" y="5119"/>
                    <a:pt x="6834" y="5088"/>
                  </a:cubicBezTo>
                  <a:cubicBezTo>
                    <a:pt x="3116" y="4546"/>
                    <a:pt x="540" y="159"/>
                    <a:pt x="509" y="128"/>
                  </a:cubicBezTo>
                  <a:cubicBezTo>
                    <a:pt x="466" y="43"/>
                    <a:pt x="381" y="0"/>
                    <a:pt x="290"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4"/>
            <p:cNvSpPr/>
            <p:nvPr/>
          </p:nvSpPr>
          <p:spPr>
            <a:xfrm>
              <a:off x="2380625" y="3038800"/>
              <a:ext cx="232925" cy="306975"/>
            </a:xfrm>
            <a:custGeom>
              <a:avLst/>
              <a:gdLst/>
              <a:ahLst/>
              <a:cxnLst/>
              <a:rect l="l" t="t" r="r" b="b"/>
              <a:pathLst>
                <a:path w="9317" h="12279" extrusionOk="0">
                  <a:moveTo>
                    <a:pt x="7807" y="1"/>
                  </a:moveTo>
                  <a:cubicBezTo>
                    <a:pt x="7790" y="1"/>
                    <a:pt x="7774" y="3"/>
                    <a:pt x="7758" y="7"/>
                  </a:cubicBezTo>
                  <a:cubicBezTo>
                    <a:pt x="7631" y="7"/>
                    <a:pt x="7536" y="134"/>
                    <a:pt x="7567" y="294"/>
                  </a:cubicBezTo>
                  <a:cubicBezTo>
                    <a:pt x="7600" y="612"/>
                    <a:pt x="8775" y="7955"/>
                    <a:pt x="191" y="11803"/>
                  </a:cubicBezTo>
                  <a:cubicBezTo>
                    <a:pt x="64" y="11833"/>
                    <a:pt x="1" y="11993"/>
                    <a:pt x="64" y="12121"/>
                  </a:cubicBezTo>
                  <a:cubicBezTo>
                    <a:pt x="97" y="12215"/>
                    <a:pt x="191" y="12278"/>
                    <a:pt x="288" y="12278"/>
                  </a:cubicBezTo>
                  <a:cubicBezTo>
                    <a:pt x="319" y="12278"/>
                    <a:pt x="352" y="12248"/>
                    <a:pt x="382" y="12248"/>
                  </a:cubicBezTo>
                  <a:cubicBezTo>
                    <a:pt x="9317" y="8272"/>
                    <a:pt x="8076" y="294"/>
                    <a:pt x="8045" y="197"/>
                  </a:cubicBezTo>
                  <a:cubicBezTo>
                    <a:pt x="8016" y="87"/>
                    <a:pt x="7916" y="1"/>
                    <a:pt x="7807" y="1"/>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4"/>
            <p:cNvSpPr/>
            <p:nvPr/>
          </p:nvSpPr>
          <p:spPr>
            <a:xfrm>
              <a:off x="2056350" y="2554750"/>
              <a:ext cx="86700" cy="281600"/>
            </a:xfrm>
            <a:custGeom>
              <a:avLst/>
              <a:gdLst/>
              <a:ahLst/>
              <a:cxnLst/>
              <a:rect l="l" t="t" r="r" b="b"/>
              <a:pathLst>
                <a:path w="3468" h="11264" extrusionOk="0">
                  <a:moveTo>
                    <a:pt x="291" y="0"/>
                  </a:moveTo>
                  <a:cubicBezTo>
                    <a:pt x="269" y="0"/>
                    <a:pt x="247" y="3"/>
                    <a:pt x="224" y="9"/>
                  </a:cubicBezTo>
                  <a:cubicBezTo>
                    <a:pt x="97" y="39"/>
                    <a:pt x="1" y="167"/>
                    <a:pt x="34" y="294"/>
                  </a:cubicBezTo>
                  <a:lnTo>
                    <a:pt x="2959" y="11072"/>
                  </a:lnTo>
                  <a:cubicBezTo>
                    <a:pt x="2989" y="11199"/>
                    <a:pt x="3086" y="11263"/>
                    <a:pt x="3213" y="11263"/>
                  </a:cubicBezTo>
                  <a:lnTo>
                    <a:pt x="3276" y="11263"/>
                  </a:lnTo>
                  <a:cubicBezTo>
                    <a:pt x="3404" y="11230"/>
                    <a:pt x="3467" y="11072"/>
                    <a:pt x="3434" y="10945"/>
                  </a:cubicBezTo>
                  <a:lnTo>
                    <a:pt x="542" y="167"/>
                  </a:lnTo>
                  <a:cubicBezTo>
                    <a:pt x="490" y="62"/>
                    <a:pt x="395" y="0"/>
                    <a:pt x="291"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4"/>
            <p:cNvSpPr/>
            <p:nvPr/>
          </p:nvSpPr>
          <p:spPr>
            <a:xfrm>
              <a:off x="2394925" y="3788775"/>
              <a:ext cx="192825" cy="189075"/>
            </a:xfrm>
            <a:custGeom>
              <a:avLst/>
              <a:gdLst/>
              <a:ahLst/>
              <a:cxnLst/>
              <a:rect l="l" t="t" r="r" b="b"/>
              <a:pathLst>
                <a:path w="7713" h="7563" extrusionOk="0">
                  <a:moveTo>
                    <a:pt x="3008" y="0"/>
                  </a:moveTo>
                  <a:cubicBezTo>
                    <a:pt x="2553" y="0"/>
                    <a:pt x="1" y="3549"/>
                    <a:pt x="1" y="3549"/>
                  </a:cubicBezTo>
                  <a:cubicBezTo>
                    <a:pt x="1" y="3549"/>
                    <a:pt x="1590" y="4757"/>
                    <a:pt x="2641" y="5329"/>
                  </a:cubicBezTo>
                  <a:cubicBezTo>
                    <a:pt x="3605" y="5826"/>
                    <a:pt x="4410" y="7563"/>
                    <a:pt x="4731" y="7563"/>
                  </a:cubicBezTo>
                  <a:cubicBezTo>
                    <a:pt x="4758" y="7563"/>
                    <a:pt x="4782" y="7550"/>
                    <a:pt x="4803" y="7522"/>
                  </a:cubicBezTo>
                  <a:cubicBezTo>
                    <a:pt x="5057" y="7140"/>
                    <a:pt x="4325" y="5584"/>
                    <a:pt x="4325" y="5584"/>
                  </a:cubicBezTo>
                  <a:lnTo>
                    <a:pt x="4325" y="5584"/>
                  </a:lnTo>
                  <a:cubicBezTo>
                    <a:pt x="4325" y="5584"/>
                    <a:pt x="5558" y="7517"/>
                    <a:pt x="5788" y="7517"/>
                  </a:cubicBezTo>
                  <a:cubicBezTo>
                    <a:pt x="5803" y="7517"/>
                    <a:pt x="5814" y="7509"/>
                    <a:pt x="5820" y="7491"/>
                  </a:cubicBezTo>
                  <a:cubicBezTo>
                    <a:pt x="6015" y="6736"/>
                    <a:pt x="5390" y="5702"/>
                    <a:pt x="5086" y="5259"/>
                  </a:cubicBezTo>
                  <a:lnTo>
                    <a:pt x="5086" y="5259"/>
                  </a:lnTo>
                  <a:cubicBezTo>
                    <a:pt x="5458" y="5766"/>
                    <a:pt x="6388" y="6989"/>
                    <a:pt x="6741" y="7013"/>
                  </a:cubicBezTo>
                  <a:cubicBezTo>
                    <a:pt x="6745" y="7014"/>
                    <a:pt x="6749" y="7014"/>
                    <a:pt x="6752" y="7014"/>
                  </a:cubicBezTo>
                  <a:cubicBezTo>
                    <a:pt x="7153" y="7014"/>
                    <a:pt x="5375" y="3643"/>
                    <a:pt x="5375" y="3643"/>
                  </a:cubicBezTo>
                  <a:lnTo>
                    <a:pt x="5375" y="3643"/>
                  </a:lnTo>
                  <a:cubicBezTo>
                    <a:pt x="5375" y="3643"/>
                    <a:pt x="7035" y="4080"/>
                    <a:pt x="7539" y="4080"/>
                  </a:cubicBezTo>
                  <a:cubicBezTo>
                    <a:pt x="7658" y="4080"/>
                    <a:pt x="7713" y="4055"/>
                    <a:pt x="7664" y="3994"/>
                  </a:cubicBezTo>
                  <a:cubicBezTo>
                    <a:pt x="7440" y="3707"/>
                    <a:pt x="6232" y="3135"/>
                    <a:pt x="5438" y="2499"/>
                  </a:cubicBezTo>
                  <a:cubicBezTo>
                    <a:pt x="4612" y="1832"/>
                    <a:pt x="3340" y="337"/>
                    <a:pt x="3053" y="19"/>
                  </a:cubicBezTo>
                  <a:cubicBezTo>
                    <a:pt x="3042" y="6"/>
                    <a:pt x="3026" y="0"/>
                    <a:pt x="3008"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4"/>
            <p:cNvSpPr/>
            <p:nvPr/>
          </p:nvSpPr>
          <p:spPr>
            <a:xfrm>
              <a:off x="5163225" y="742000"/>
              <a:ext cx="453800" cy="335425"/>
            </a:xfrm>
            <a:custGeom>
              <a:avLst/>
              <a:gdLst/>
              <a:ahLst/>
              <a:cxnLst/>
              <a:rect l="l" t="t" r="r" b="b"/>
              <a:pathLst>
                <a:path w="18152" h="13417" extrusionOk="0">
                  <a:moveTo>
                    <a:pt x="14845" y="1"/>
                  </a:moveTo>
                  <a:cubicBezTo>
                    <a:pt x="13607" y="1"/>
                    <a:pt x="794" y="2544"/>
                    <a:pt x="794" y="2544"/>
                  </a:cubicBezTo>
                  <a:cubicBezTo>
                    <a:pt x="0" y="4897"/>
                    <a:pt x="5277" y="13417"/>
                    <a:pt x="7978" y="13417"/>
                  </a:cubicBezTo>
                  <a:cubicBezTo>
                    <a:pt x="10682" y="13386"/>
                    <a:pt x="17198" y="10174"/>
                    <a:pt x="17676" y="8427"/>
                  </a:cubicBezTo>
                  <a:cubicBezTo>
                    <a:pt x="18152" y="6677"/>
                    <a:pt x="16053" y="1"/>
                    <a:pt x="14845"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4"/>
            <p:cNvSpPr/>
            <p:nvPr/>
          </p:nvSpPr>
          <p:spPr>
            <a:xfrm>
              <a:off x="3937300" y="2279600"/>
              <a:ext cx="244350" cy="129250"/>
            </a:xfrm>
            <a:custGeom>
              <a:avLst/>
              <a:gdLst/>
              <a:ahLst/>
              <a:cxnLst/>
              <a:rect l="l" t="t" r="r" b="b"/>
              <a:pathLst>
                <a:path w="9774" h="5170" extrusionOk="0">
                  <a:moveTo>
                    <a:pt x="6759" y="1"/>
                  </a:moveTo>
                  <a:cubicBezTo>
                    <a:pt x="6406" y="1"/>
                    <a:pt x="6140" y="65"/>
                    <a:pt x="6055" y="236"/>
                  </a:cubicBezTo>
                  <a:cubicBezTo>
                    <a:pt x="5737" y="905"/>
                    <a:pt x="5483" y="1541"/>
                    <a:pt x="4402" y="2017"/>
                  </a:cubicBezTo>
                  <a:cubicBezTo>
                    <a:pt x="4175" y="2107"/>
                    <a:pt x="3825" y="2135"/>
                    <a:pt x="3425" y="2135"/>
                  </a:cubicBezTo>
                  <a:cubicBezTo>
                    <a:pt x="2818" y="2135"/>
                    <a:pt x="2096" y="2072"/>
                    <a:pt x="1511" y="2072"/>
                  </a:cubicBezTo>
                  <a:cubicBezTo>
                    <a:pt x="586" y="2072"/>
                    <a:pt x="1" y="2228"/>
                    <a:pt x="744" y="3034"/>
                  </a:cubicBezTo>
                  <a:cubicBezTo>
                    <a:pt x="2240" y="4687"/>
                    <a:pt x="7835" y="5038"/>
                    <a:pt x="8535" y="5165"/>
                  </a:cubicBezTo>
                  <a:cubicBezTo>
                    <a:pt x="8547" y="5168"/>
                    <a:pt x="8559" y="5169"/>
                    <a:pt x="8572" y="5169"/>
                  </a:cubicBezTo>
                  <a:cubicBezTo>
                    <a:pt x="9251" y="5169"/>
                    <a:pt x="9711" y="962"/>
                    <a:pt x="9773" y="618"/>
                  </a:cubicBezTo>
                  <a:cubicBezTo>
                    <a:pt x="9773" y="618"/>
                    <a:pt x="7849" y="1"/>
                    <a:pt x="6759"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4"/>
            <p:cNvSpPr/>
            <p:nvPr/>
          </p:nvSpPr>
          <p:spPr>
            <a:xfrm>
              <a:off x="4088650" y="2198950"/>
              <a:ext cx="126375" cy="119950"/>
            </a:xfrm>
            <a:custGeom>
              <a:avLst/>
              <a:gdLst/>
              <a:ahLst/>
              <a:cxnLst/>
              <a:rect l="l" t="t" r="r" b="b"/>
              <a:pathLst>
                <a:path w="5055" h="4798" extrusionOk="0">
                  <a:moveTo>
                    <a:pt x="1208" y="0"/>
                  </a:moveTo>
                  <a:cubicBezTo>
                    <a:pt x="957" y="0"/>
                    <a:pt x="748" y="56"/>
                    <a:pt x="604" y="189"/>
                  </a:cubicBezTo>
                  <a:cubicBezTo>
                    <a:pt x="446" y="316"/>
                    <a:pt x="1" y="3462"/>
                    <a:pt x="1" y="3462"/>
                  </a:cubicBezTo>
                  <a:cubicBezTo>
                    <a:pt x="1" y="3462"/>
                    <a:pt x="2036" y="4576"/>
                    <a:pt x="3562" y="4797"/>
                  </a:cubicBezTo>
                  <a:lnTo>
                    <a:pt x="5054" y="1491"/>
                  </a:lnTo>
                  <a:cubicBezTo>
                    <a:pt x="4529" y="1256"/>
                    <a:pt x="2399" y="0"/>
                    <a:pt x="1208" y="0"/>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4"/>
            <p:cNvSpPr/>
            <p:nvPr/>
          </p:nvSpPr>
          <p:spPr>
            <a:xfrm>
              <a:off x="4035375" y="1451150"/>
              <a:ext cx="1112450" cy="842325"/>
            </a:xfrm>
            <a:custGeom>
              <a:avLst/>
              <a:gdLst/>
              <a:ahLst/>
              <a:cxnLst/>
              <a:rect l="l" t="t" r="r" b="b"/>
              <a:pathLst>
                <a:path w="44498" h="33693" extrusionOk="0">
                  <a:moveTo>
                    <a:pt x="17971" y="0"/>
                  </a:moveTo>
                  <a:cubicBezTo>
                    <a:pt x="14302" y="0"/>
                    <a:pt x="11015" y="657"/>
                    <a:pt x="9029" y="2506"/>
                  </a:cubicBezTo>
                  <a:cubicBezTo>
                    <a:pt x="3752" y="7369"/>
                    <a:pt x="542" y="27207"/>
                    <a:pt x="128" y="30704"/>
                  </a:cubicBezTo>
                  <a:cubicBezTo>
                    <a:pt x="1" y="31563"/>
                    <a:pt x="12145" y="33692"/>
                    <a:pt x="12145" y="33692"/>
                  </a:cubicBezTo>
                  <a:cubicBezTo>
                    <a:pt x="12145" y="33692"/>
                    <a:pt x="18028" y="17003"/>
                    <a:pt x="19236" y="15222"/>
                  </a:cubicBezTo>
                  <a:cubicBezTo>
                    <a:pt x="19236" y="15222"/>
                    <a:pt x="23399" y="15317"/>
                    <a:pt x="38756" y="19386"/>
                  </a:cubicBezTo>
                  <a:cubicBezTo>
                    <a:pt x="38893" y="19422"/>
                    <a:pt x="39029" y="19440"/>
                    <a:pt x="39162" y="19440"/>
                  </a:cubicBezTo>
                  <a:cubicBezTo>
                    <a:pt x="42659" y="19440"/>
                    <a:pt x="44497" y="7337"/>
                    <a:pt x="38311" y="3968"/>
                  </a:cubicBezTo>
                  <a:cubicBezTo>
                    <a:pt x="38311" y="3968"/>
                    <a:pt x="26987" y="0"/>
                    <a:pt x="17971"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4"/>
            <p:cNvSpPr/>
            <p:nvPr/>
          </p:nvSpPr>
          <p:spPr>
            <a:xfrm>
              <a:off x="4353300" y="2529525"/>
              <a:ext cx="260700" cy="127950"/>
            </a:xfrm>
            <a:custGeom>
              <a:avLst/>
              <a:gdLst/>
              <a:ahLst/>
              <a:cxnLst/>
              <a:rect l="l" t="t" r="r" b="b"/>
              <a:pathLst>
                <a:path w="10428" h="5118" extrusionOk="0">
                  <a:moveTo>
                    <a:pt x="7717" y="1"/>
                  </a:moveTo>
                  <a:cubicBezTo>
                    <a:pt x="7182" y="1"/>
                    <a:pt x="6759" y="81"/>
                    <a:pt x="6676" y="318"/>
                  </a:cubicBezTo>
                  <a:cubicBezTo>
                    <a:pt x="6422" y="1018"/>
                    <a:pt x="6231" y="1684"/>
                    <a:pt x="5183" y="2256"/>
                  </a:cubicBezTo>
                  <a:cubicBezTo>
                    <a:pt x="4133" y="2798"/>
                    <a:pt x="0" y="2129"/>
                    <a:pt x="1653" y="3625"/>
                  </a:cubicBezTo>
                  <a:cubicBezTo>
                    <a:pt x="3307" y="5118"/>
                    <a:pt x="8902" y="4927"/>
                    <a:pt x="9634" y="4991"/>
                  </a:cubicBezTo>
                  <a:cubicBezTo>
                    <a:pt x="9642" y="4992"/>
                    <a:pt x="9649" y="4992"/>
                    <a:pt x="9657" y="4992"/>
                  </a:cubicBezTo>
                  <a:cubicBezTo>
                    <a:pt x="10335" y="4992"/>
                    <a:pt x="10398" y="696"/>
                    <a:pt x="10428" y="349"/>
                  </a:cubicBezTo>
                  <a:cubicBezTo>
                    <a:pt x="10428" y="349"/>
                    <a:pt x="8831" y="1"/>
                    <a:pt x="7717"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a:off x="4520200" y="2448225"/>
              <a:ext cx="120825" cy="114700"/>
            </a:xfrm>
            <a:custGeom>
              <a:avLst/>
              <a:gdLst/>
              <a:ahLst/>
              <a:cxnLst/>
              <a:rect l="l" t="t" r="r" b="b"/>
              <a:pathLst>
                <a:path w="4833" h="4588" extrusionOk="0">
                  <a:moveTo>
                    <a:pt x="1011" y="1"/>
                  </a:moveTo>
                  <a:cubicBezTo>
                    <a:pt x="694" y="1"/>
                    <a:pt x="439" y="67"/>
                    <a:pt x="288" y="231"/>
                  </a:cubicBezTo>
                  <a:cubicBezTo>
                    <a:pt x="128" y="422"/>
                    <a:pt x="0" y="3570"/>
                    <a:pt x="0" y="3570"/>
                  </a:cubicBezTo>
                  <a:cubicBezTo>
                    <a:pt x="0" y="3570"/>
                    <a:pt x="1242" y="4270"/>
                    <a:pt x="3688" y="4588"/>
                  </a:cubicBezTo>
                  <a:lnTo>
                    <a:pt x="4833" y="1154"/>
                  </a:lnTo>
                  <a:cubicBezTo>
                    <a:pt x="4328" y="977"/>
                    <a:pt x="2224" y="1"/>
                    <a:pt x="1011"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a:off x="4444725" y="1603500"/>
              <a:ext cx="1047550" cy="929225"/>
            </a:xfrm>
            <a:custGeom>
              <a:avLst/>
              <a:gdLst/>
              <a:ahLst/>
              <a:cxnLst/>
              <a:rect l="l" t="t" r="r" b="b"/>
              <a:pathLst>
                <a:path w="41902" h="37169" extrusionOk="0">
                  <a:moveTo>
                    <a:pt x="17386" y="1"/>
                  </a:moveTo>
                  <a:cubicBezTo>
                    <a:pt x="12597" y="1"/>
                    <a:pt x="8706" y="603"/>
                    <a:pt x="7852" y="2419"/>
                  </a:cubicBezTo>
                  <a:cubicBezTo>
                    <a:pt x="3243" y="12211"/>
                    <a:pt x="0" y="35261"/>
                    <a:pt x="0" y="35261"/>
                  </a:cubicBezTo>
                  <a:lnTo>
                    <a:pt x="12781" y="37169"/>
                  </a:lnTo>
                  <a:cubicBezTo>
                    <a:pt x="13701" y="33511"/>
                    <a:pt x="16435" y="18569"/>
                    <a:pt x="18216" y="17267"/>
                  </a:cubicBezTo>
                  <a:cubicBezTo>
                    <a:pt x="19966" y="15962"/>
                    <a:pt x="31728" y="16853"/>
                    <a:pt x="36815" y="15390"/>
                  </a:cubicBezTo>
                  <a:cubicBezTo>
                    <a:pt x="41902" y="13897"/>
                    <a:pt x="41329" y="4454"/>
                    <a:pt x="41329" y="4454"/>
                  </a:cubicBezTo>
                  <a:lnTo>
                    <a:pt x="39834" y="2356"/>
                  </a:lnTo>
                  <a:cubicBezTo>
                    <a:pt x="39834" y="2356"/>
                    <a:pt x="26853" y="1"/>
                    <a:pt x="17386"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4867675" y="461900"/>
              <a:ext cx="282025" cy="302325"/>
            </a:xfrm>
            <a:custGeom>
              <a:avLst/>
              <a:gdLst/>
              <a:ahLst/>
              <a:cxnLst/>
              <a:rect l="l" t="t" r="r" b="b"/>
              <a:pathLst>
                <a:path w="11281" h="12093" extrusionOk="0">
                  <a:moveTo>
                    <a:pt x="2299" y="1"/>
                  </a:moveTo>
                  <a:cubicBezTo>
                    <a:pt x="1081" y="1"/>
                    <a:pt x="106" y="631"/>
                    <a:pt x="59" y="2621"/>
                  </a:cubicBezTo>
                  <a:cubicBezTo>
                    <a:pt x="0" y="4679"/>
                    <a:pt x="2088" y="12092"/>
                    <a:pt x="4540" y="12092"/>
                  </a:cubicBezTo>
                  <a:cubicBezTo>
                    <a:pt x="4740" y="12092"/>
                    <a:pt x="4942" y="12043"/>
                    <a:pt x="5146" y="11937"/>
                  </a:cubicBezTo>
                  <a:cubicBezTo>
                    <a:pt x="11280" y="8725"/>
                    <a:pt x="7244" y="1891"/>
                    <a:pt x="7244" y="1891"/>
                  </a:cubicBezTo>
                  <a:cubicBezTo>
                    <a:pt x="7244" y="1891"/>
                    <a:pt x="4408" y="1"/>
                    <a:pt x="2299"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4"/>
            <p:cNvSpPr/>
            <p:nvPr/>
          </p:nvSpPr>
          <p:spPr>
            <a:xfrm>
              <a:off x="4807900" y="432900"/>
              <a:ext cx="391075" cy="255500"/>
            </a:xfrm>
            <a:custGeom>
              <a:avLst/>
              <a:gdLst/>
              <a:ahLst/>
              <a:cxnLst/>
              <a:rect l="l" t="t" r="r" b="b"/>
              <a:pathLst>
                <a:path w="15643" h="10220" extrusionOk="0">
                  <a:moveTo>
                    <a:pt x="6102" y="1"/>
                  </a:moveTo>
                  <a:cubicBezTo>
                    <a:pt x="5893" y="1"/>
                    <a:pt x="5672" y="20"/>
                    <a:pt x="5439" y="63"/>
                  </a:cubicBezTo>
                  <a:cubicBezTo>
                    <a:pt x="2608" y="571"/>
                    <a:pt x="3658" y="381"/>
                    <a:pt x="2608" y="571"/>
                  </a:cubicBezTo>
                  <a:cubicBezTo>
                    <a:pt x="1591" y="729"/>
                    <a:pt x="1" y="4862"/>
                    <a:pt x="3340" y="4989"/>
                  </a:cubicBezTo>
                  <a:cubicBezTo>
                    <a:pt x="3416" y="4992"/>
                    <a:pt x="3492" y="4994"/>
                    <a:pt x="3565" y="4994"/>
                  </a:cubicBezTo>
                  <a:cubicBezTo>
                    <a:pt x="6235" y="4994"/>
                    <a:pt x="7480" y="3154"/>
                    <a:pt x="8048" y="3154"/>
                  </a:cubicBezTo>
                  <a:cubicBezTo>
                    <a:pt x="8154" y="3154"/>
                    <a:pt x="8236" y="3218"/>
                    <a:pt x="8300" y="3369"/>
                  </a:cubicBezTo>
                  <a:cubicBezTo>
                    <a:pt x="8712" y="4353"/>
                    <a:pt x="8427" y="6421"/>
                    <a:pt x="9699" y="7469"/>
                  </a:cubicBezTo>
                  <a:cubicBezTo>
                    <a:pt x="10817" y="8364"/>
                    <a:pt x="10164" y="10220"/>
                    <a:pt x="10511" y="10220"/>
                  </a:cubicBezTo>
                  <a:cubicBezTo>
                    <a:pt x="10558" y="10220"/>
                    <a:pt x="10624" y="10185"/>
                    <a:pt x="10716" y="10109"/>
                  </a:cubicBezTo>
                  <a:cubicBezTo>
                    <a:pt x="11509" y="9504"/>
                    <a:pt x="15642" y="3082"/>
                    <a:pt x="9284" y="2352"/>
                  </a:cubicBezTo>
                  <a:cubicBezTo>
                    <a:pt x="9284" y="2352"/>
                    <a:pt x="8404" y="1"/>
                    <a:pt x="6102" y="1"/>
                  </a:cubicBezTo>
                  <a:close/>
                </a:path>
              </a:pathLst>
            </a:custGeom>
            <a:solidFill>
              <a:srgbClr val="433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4"/>
            <p:cNvSpPr/>
            <p:nvPr/>
          </p:nvSpPr>
          <p:spPr>
            <a:xfrm>
              <a:off x="5048125" y="587575"/>
              <a:ext cx="45175" cy="59400"/>
            </a:xfrm>
            <a:custGeom>
              <a:avLst/>
              <a:gdLst/>
              <a:ahLst/>
              <a:cxnLst/>
              <a:rect l="l" t="t" r="r" b="b"/>
              <a:pathLst>
                <a:path w="1807" h="2376" extrusionOk="0">
                  <a:moveTo>
                    <a:pt x="635" y="0"/>
                  </a:moveTo>
                  <a:cubicBezTo>
                    <a:pt x="0" y="0"/>
                    <a:pt x="26" y="1346"/>
                    <a:pt x="26" y="1346"/>
                  </a:cubicBezTo>
                  <a:cubicBezTo>
                    <a:pt x="1" y="1685"/>
                    <a:pt x="327" y="2375"/>
                    <a:pt x="695" y="2375"/>
                  </a:cubicBezTo>
                  <a:cubicBezTo>
                    <a:pt x="810" y="2375"/>
                    <a:pt x="930" y="2308"/>
                    <a:pt x="1043" y="2142"/>
                  </a:cubicBezTo>
                  <a:cubicBezTo>
                    <a:pt x="1488" y="1409"/>
                    <a:pt x="1806" y="519"/>
                    <a:pt x="916" y="74"/>
                  </a:cubicBezTo>
                  <a:cubicBezTo>
                    <a:pt x="810" y="23"/>
                    <a:pt x="717" y="0"/>
                    <a:pt x="635" y="0"/>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a:off x="4928725" y="655400"/>
              <a:ext cx="324300" cy="377400"/>
            </a:xfrm>
            <a:custGeom>
              <a:avLst/>
              <a:gdLst/>
              <a:ahLst/>
              <a:cxnLst/>
              <a:rect l="l" t="t" r="r" b="b"/>
              <a:pathLst>
                <a:path w="12972" h="15096" extrusionOk="0">
                  <a:moveTo>
                    <a:pt x="4896" y="1"/>
                  </a:moveTo>
                  <a:lnTo>
                    <a:pt x="1653" y="1718"/>
                  </a:lnTo>
                  <a:cubicBezTo>
                    <a:pt x="1653" y="1718"/>
                    <a:pt x="4230" y="6771"/>
                    <a:pt x="4230" y="7440"/>
                  </a:cubicBezTo>
                  <a:cubicBezTo>
                    <a:pt x="4260" y="8106"/>
                    <a:pt x="0" y="12049"/>
                    <a:pt x="636" y="12272"/>
                  </a:cubicBezTo>
                  <a:cubicBezTo>
                    <a:pt x="1180" y="12462"/>
                    <a:pt x="3657" y="15096"/>
                    <a:pt x="6113" y="15096"/>
                  </a:cubicBezTo>
                  <a:cubicBezTo>
                    <a:pt x="6527" y="15096"/>
                    <a:pt x="6941" y="15021"/>
                    <a:pt x="7345" y="14846"/>
                  </a:cubicBezTo>
                  <a:cubicBezTo>
                    <a:pt x="10174" y="13671"/>
                    <a:pt x="12971" y="8361"/>
                    <a:pt x="11700" y="8043"/>
                  </a:cubicBezTo>
                  <a:cubicBezTo>
                    <a:pt x="10428" y="7694"/>
                    <a:pt x="8999" y="7916"/>
                    <a:pt x="7885" y="6931"/>
                  </a:cubicBezTo>
                  <a:cubicBezTo>
                    <a:pt x="6804" y="5945"/>
                    <a:pt x="4896" y="1"/>
                    <a:pt x="4896"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4"/>
            <p:cNvSpPr/>
            <p:nvPr/>
          </p:nvSpPr>
          <p:spPr>
            <a:xfrm>
              <a:off x="4803975" y="720425"/>
              <a:ext cx="648575" cy="922975"/>
            </a:xfrm>
            <a:custGeom>
              <a:avLst/>
              <a:gdLst/>
              <a:ahLst/>
              <a:cxnLst/>
              <a:rect l="l" t="t" r="r" b="b"/>
              <a:pathLst>
                <a:path w="25943" h="36919" extrusionOk="0">
                  <a:moveTo>
                    <a:pt x="12822" y="1"/>
                  </a:moveTo>
                  <a:cubicBezTo>
                    <a:pt x="11665" y="1"/>
                    <a:pt x="6643" y="2644"/>
                    <a:pt x="6643" y="2644"/>
                  </a:cubicBezTo>
                  <a:cubicBezTo>
                    <a:pt x="6359" y="3153"/>
                    <a:pt x="6931" y="4615"/>
                    <a:pt x="6931" y="4615"/>
                  </a:cubicBezTo>
                  <a:cubicBezTo>
                    <a:pt x="6931" y="4615"/>
                    <a:pt x="1302" y="7413"/>
                    <a:pt x="1112" y="9926"/>
                  </a:cubicBezTo>
                  <a:cubicBezTo>
                    <a:pt x="0" y="24804"/>
                    <a:pt x="285" y="33864"/>
                    <a:pt x="285" y="33864"/>
                  </a:cubicBezTo>
                  <a:cubicBezTo>
                    <a:pt x="4801" y="36128"/>
                    <a:pt x="10382" y="36918"/>
                    <a:pt x="15184" y="36918"/>
                  </a:cubicBezTo>
                  <a:cubicBezTo>
                    <a:pt x="21167" y="36918"/>
                    <a:pt x="25942" y="35692"/>
                    <a:pt x="25942" y="34563"/>
                  </a:cubicBezTo>
                  <a:cubicBezTo>
                    <a:pt x="25782" y="13423"/>
                    <a:pt x="23684" y="4839"/>
                    <a:pt x="21110" y="4458"/>
                  </a:cubicBezTo>
                  <a:cubicBezTo>
                    <a:pt x="18757" y="4107"/>
                    <a:pt x="14815" y="3344"/>
                    <a:pt x="14815" y="3344"/>
                  </a:cubicBezTo>
                  <a:cubicBezTo>
                    <a:pt x="14815" y="3344"/>
                    <a:pt x="13447" y="610"/>
                    <a:pt x="13035" y="70"/>
                  </a:cubicBezTo>
                  <a:cubicBezTo>
                    <a:pt x="13000" y="23"/>
                    <a:pt x="12927" y="1"/>
                    <a:pt x="12822"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4"/>
            <p:cNvSpPr/>
            <p:nvPr/>
          </p:nvSpPr>
          <p:spPr>
            <a:xfrm>
              <a:off x="5086925" y="464600"/>
              <a:ext cx="1355100" cy="1592225"/>
            </a:xfrm>
            <a:custGeom>
              <a:avLst/>
              <a:gdLst/>
              <a:ahLst/>
              <a:cxnLst/>
              <a:rect l="l" t="t" r="r" b="b"/>
              <a:pathLst>
                <a:path w="54204" h="63689" extrusionOk="0">
                  <a:moveTo>
                    <a:pt x="24571" y="0"/>
                  </a:moveTo>
                  <a:cubicBezTo>
                    <a:pt x="23164" y="0"/>
                    <a:pt x="21813" y="806"/>
                    <a:pt x="21204" y="2165"/>
                  </a:cubicBezTo>
                  <a:lnTo>
                    <a:pt x="857" y="46894"/>
                  </a:lnTo>
                  <a:cubicBezTo>
                    <a:pt x="0" y="48738"/>
                    <a:pt x="827" y="50933"/>
                    <a:pt x="2671" y="51760"/>
                  </a:cubicBezTo>
                  <a:lnTo>
                    <a:pt x="28134" y="63362"/>
                  </a:lnTo>
                  <a:cubicBezTo>
                    <a:pt x="28628" y="63584"/>
                    <a:pt x="29147" y="63689"/>
                    <a:pt x="29658" y="63689"/>
                  </a:cubicBezTo>
                  <a:cubicBezTo>
                    <a:pt x="31055" y="63689"/>
                    <a:pt x="32394" y="62902"/>
                    <a:pt x="33000" y="61551"/>
                  </a:cubicBezTo>
                  <a:lnTo>
                    <a:pt x="53377" y="16789"/>
                  </a:lnTo>
                  <a:cubicBezTo>
                    <a:pt x="54203" y="14945"/>
                    <a:pt x="53377" y="12750"/>
                    <a:pt x="51533" y="11923"/>
                  </a:cubicBezTo>
                  <a:lnTo>
                    <a:pt x="26069" y="321"/>
                  </a:lnTo>
                  <a:cubicBezTo>
                    <a:pt x="25584" y="103"/>
                    <a:pt x="25074" y="0"/>
                    <a:pt x="24571" y="0"/>
                  </a:cubicBezTo>
                  <a:close/>
                </a:path>
              </a:pathLst>
            </a:custGeom>
            <a:solidFill>
              <a:srgbClr val="2E6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4"/>
            <p:cNvSpPr/>
            <p:nvPr/>
          </p:nvSpPr>
          <p:spPr>
            <a:xfrm>
              <a:off x="5235500" y="510750"/>
              <a:ext cx="710575" cy="1344000"/>
            </a:xfrm>
            <a:custGeom>
              <a:avLst/>
              <a:gdLst/>
              <a:ahLst/>
              <a:cxnLst/>
              <a:rect l="l" t="t" r="r" b="b"/>
              <a:pathLst>
                <a:path w="28423" h="53760" extrusionOk="0">
                  <a:moveTo>
                    <a:pt x="23463" y="1"/>
                  </a:moveTo>
                  <a:lnTo>
                    <a:pt x="1" y="51440"/>
                  </a:lnTo>
                  <a:lnTo>
                    <a:pt x="5087" y="53759"/>
                  </a:lnTo>
                  <a:lnTo>
                    <a:pt x="28422" y="2257"/>
                  </a:lnTo>
                  <a:lnTo>
                    <a:pt x="23463" y="1"/>
                  </a:lnTo>
                  <a:close/>
                </a:path>
              </a:pathLst>
            </a:custGeom>
            <a:solidFill>
              <a:srgbClr val="1D1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5471600" y="1606750"/>
              <a:ext cx="208250" cy="257525"/>
            </a:xfrm>
            <a:custGeom>
              <a:avLst/>
              <a:gdLst/>
              <a:ahLst/>
              <a:cxnLst/>
              <a:rect l="l" t="t" r="r" b="b"/>
              <a:pathLst>
                <a:path w="8330" h="10301" extrusionOk="0">
                  <a:moveTo>
                    <a:pt x="3752" y="0"/>
                  </a:moveTo>
                  <a:lnTo>
                    <a:pt x="0" y="8202"/>
                  </a:lnTo>
                  <a:lnTo>
                    <a:pt x="4578" y="10301"/>
                  </a:lnTo>
                  <a:lnTo>
                    <a:pt x="8330" y="2068"/>
                  </a:lnTo>
                  <a:lnTo>
                    <a:pt x="3752" y="0"/>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5605125" y="1468450"/>
              <a:ext cx="96975" cy="94625"/>
            </a:xfrm>
            <a:custGeom>
              <a:avLst/>
              <a:gdLst/>
              <a:ahLst/>
              <a:cxnLst/>
              <a:rect l="l" t="t" r="r" b="b"/>
              <a:pathLst>
                <a:path w="3879" h="3785" extrusionOk="0">
                  <a:moveTo>
                    <a:pt x="921" y="0"/>
                  </a:moveTo>
                  <a:lnTo>
                    <a:pt x="0" y="2035"/>
                  </a:lnTo>
                  <a:lnTo>
                    <a:pt x="3879" y="3785"/>
                  </a:lnTo>
                  <a:lnTo>
                    <a:pt x="921" y="0"/>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4"/>
            <p:cNvSpPr/>
            <p:nvPr/>
          </p:nvSpPr>
          <p:spPr>
            <a:xfrm>
              <a:off x="5764825" y="1070300"/>
              <a:ext cx="129625" cy="205075"/>
            </a:xfrm>
            <a:custGeom>
              <a:avLst/>
              <a:gdLst/>
              <a:ahLst/>
              <a:cxnLst/>
              <a:rect l="l" t="t" r="r" b="b"/>
              <a:pathLst>
                <a:path w="5185" h="8203" extrusionOk="0">
                  <a:moveTo>
                    <a:pt x="1751" y="0"/>
                  </a:moveTo>
                  <a:lnTo>
                    <a:pt x="1" y="3879"/>
                  </a:lnTo>
                  <a:lnTo>
                    <a:pt x="3022" y="7948"/>
                  </a:lnTo>
                  <a:lnTo>
                    <a:pt x="3595" y="8202"/>
                  </a:lnTo>
                  <a:lnTo>
                    <a:pt x="5184" y="4642"/>
                  </a:lnTo>
                  <a:lnTo>
                    <a:pt x="1751" y="0"/>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4"/>
            <p:cNvSpPr/>
            <p:nvPr/>
          </p:nvSpPr>
          <p:spPr>
            <a:xfrm>
              <a:off x="5874525" y="724525"/>
              <a:ext cx="206650" cy="257525"/>
            </a:xfrm>
            <a:custGeom>
              <a:avLst/>
              <a:gdLst/>
              <a:ahLst/>
              <a:cxnLst/>
              <a:rect l="l" t="t" r="r" b="b"/>
              <a:pathLst>
                <a:path w="8266" h="10301" extrusionOk="0">
                  <a:moveTo>
                    <a:pt x="3657" y="0"/>
                  </a:moveTo>
                  <a:lnTo>
                    <a:pt x="0" y="8109"/>
                  </a:lnTo>
                  <a:lnTo>
                    <a:pt x="160" y="8330"/>
                  </a:lnTo>
                  <a:lnTo>
                    <a:pt x="4515" y="10301"/>
                  </a:lnTo>
                  <a:lnTo>
                    <a:pt x="8266" y="2099"/>
                  </a:lnTo>
                  <a:lnTo>
                    <a:pt x="3657" y="0"/>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5408000" y="808775"/>
              <a:ext cx="77100" cy="169350"/>
            </a:xfrm>
            <a:custGeom>
              <a:avLst/>
              <a:gdLst/>
              <a:ahLst/>
              <a:cxnLst/>
              <a:rect l="l" t="t" r="r" b="b"/>
              <a:pathLst>
                <a:path w="3084" h="6774" extrusionOk="0">
                  <a:moveTo>
                    <a:pt x="3083" y="0"/>
                  </a:moveTo>
                  <a:lnTo>
                    <a:pt x="1" y="6773"/>
                  </a:lnTo>
                  <a:lnTo>
                    <a:pt x="1" y="6773"/>
                  </a:lnTo>
                  <a:close/>
                </a:path>
              </a:pathLst>
            </a:custGeom>
            <a:solidFill>
              <a:srgbClr val="443D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5347600" y="978100"/>
              <a:ext cx="60425" cy="131950"/>
            </a:xfrm>
            <a:custGeom>
              <a:avLst/>
              <a:gdLst/>
              <a:ahLst/>
              <a:cxnLst/>
              <a:rect l="l" t="t" r="r" b="b"/>
              <a:pathLst>
                <a:path w="2417" h="5278" extrusionOk="0">
                  <a:moveTo>
                    <a:pt x="2417" y="0"/>
                  </a:moveTo>
                  <a:lnTo>
                    <a:pt x="1" y="5278"/>
                  </a:lnTo>
                  <a:close/>
                </a:path>
              </a:pathLst>
            </a:custGeom>
            <a:solidFill>
              <a:srgbClr val="443D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4"/>
            <p:cNvSpPr/>
            <p:nvPr/>
          </p:nvSpPr>
          <p:spPr>
            <a:xfrm>
              <a:off x="5347600" y="798475"/>
              <a:ext cx="744725" cy="1096825"/>
            </a:xfrm>
            <a:custGeom>
              <a:avLst/>
              <a:gdLst/>
              <a:ahLst/>
              <a:cxnLst/>
              <a:rect l="l" t="t" r="r" b="b"/>
              <a:pathLst>
                <a:path w="29789" h="43873" extrusionOk="0">
                  <a:moveTo>
                    <a:pt x="5690" y="0"/>
                  </a:moveTo>
                  <a:lnTo>
                    <a:pt x="5499" y="412"/>
                  </a:lnTo>
                  <a:lnTo>
                    <a:pt x="2417" y="7185"/>
                  </a:lnTo>
                  <a:lnTo>
                    <a:pt x="1" y="12463"/>
                  </a:lnTo>
                  <a:lnTo>
                    <a:pt x="5087" y="18948"/>
                  </a:lnTo>
                  <a:lnTo>
                    <a:pt x="10683" y="6677"/>
                  </a:lnTo>
                  <a:lnTo>
                    <a:pt x="5690" y="0"/>
                  </a:lnTo>
                  <a:close/>
                  <a:moveTo>
                    <a:pt x="14434" y="11730"/>
                  </a:moveTo>
                  <a:lnTo>
                    <a:pt x="8933" y="23875"/>
                  </a:lnTo>
                  <a:lnTo>
                    <a:pt x="11222" y="26799"/>
                  </a:lnTo>
                  <a:lnTo>
                    <a:pt x="14019" y="20601"/>
                  </a:lnTo>
                  <a:lnTo>
                    <a:pt x="18597" y="22700"/>
                  </a:lnTo>
                  <a:lnTo>
                    <a:pt x="14879" y="30902"/>
                  </a:lnTo>
                  <a:lnTo>
                    <a:pt x="14180" y="30584"/>
                  </a:lnTo>
                  <a:lnTo>
                    <a:pt x="14180" y="30584"/>
                  </a:lnTo>
                  <a:lnTo>
                    <a:pt x="24544" y="43873"/>
                  </a:lnTo>
                  <a:lnTo>
                    <a:pt x="29788" y="32331"/>
                  </a:lnTo>
                  <a:lnTo>
                    <a:pt x="19711" y="18821"/>
                  </a:lnTo>
                  <a:lnTo>
                    <a:pt x="15673" y="16977"/>
                  </a:lnTo>
                  <a:lnTo>
                    <a:pt x="16690" y="14752"/>
                  </a:lnTo>
                  <a:lnTo>
                    <a:pt x="14434" y="11730"/>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4"/>
            <p:cNvSpPr/>
            <p:nvPr/>
          </p:nvSpPr>
          <p:spPr>
            <a:xfrm>
              <a:off x="5474775" y="965375"/>
              <a:ext cx="233700" cy="429975"/>
            </a:xfrm>
            <a:custGeom>
              <a:avLst/>
              <a:gdLst/>
              <a:ahLst/>
              <a:cxnLst/>
              <a:rect l="l" t="t" r="r" b="b"/>
              <a:pathLst>
                <a:path w="9348" h="17199" extrusionOk="0">
                  <a:moveTo>
                    <a:pt x="5596" y="1"/>
                  </a:moveTo>
                  <a:lnTo>
                    <a:pt x="0" y="12272"/>
                  </a:lnTo>
                  <a:lnTo>
                    <a:pt x="3846" y="17199"/>
                  </a:lnTo>
                  <a:lnTo>
                    <a:pt x="9347" y="5054"/>
                  </a:lnTo>
                  <a:lnTo>
                    <a:pt x="5596" y="1"/>
                  </a:lnTo>
                  <a:close/>
                </a:path>
              </a:pathLst>
            </a:custGeom>
            <a:solidFill>
              <a:srgbClr val="3E36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4"/>
            <p:cNvSpPr/>
            <p:nvPr/>
          </p:nvSpPr>
          <p:spPr>
            <a:xfrm>
              <a:off x="5628125" y="1313500"/>
              <a:ext cx="184425" cy="257525"/>
            </a:xfrm>
            <a:custGeom>
              <a:avLst/>
              <a:gdLst/>
              <a:ahLst/>
              <a:cxnLst/>
              <a:rect l="l" t="t" r="r" b="b"/>
              <a:pathLst>
                <a:path w="7377" h="10301" extrusionOk="0">
                  <a:moveTo>
                    <a:pt x="2798" y="0"/>
                  </a:moveTo>
                  <a:lnTo>
                    <a:pt x="1" y="6198"/>
                  </a:lnTo>
                  <a:lnTo>
                    <a:pt x="2959" y="9983"/>
                  </a:lnTo>
                  <a:lnTo>
                    <a:pt x="3658" y="10301"/>
                  </a:lnTo>
                  <a:lnTo>
                    <a:pt x="7376" y="2099"/>
                  </a:lnTo>
                  <a:lnTo>
                    <a:pt x="2798" y="0"/>
                  </a:lnTo>
                  <a:close/>
                </a:path>
              </a:pathLst>
            </a:custGeom>
            <a:solidFill>
              <a:srgbClr val="6690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a:off x="5739400" y="1167250"/>
              <a:ext cx="101000" cy="101750"/>
            </a:xfrm>
            <a:custGeom>
              <a:avLst/>
              <a:gdLst/>
              <a:ahLst/>
              <a:cxnLst/>
              <a:rect l="l" t="t" r="r" b="b"/>
              <a:pathLst>
                <a:path w="4040" h="4070" extrusionOk="0">
                  <a:moveTo>
                    <a:pt x="1018" y="1"/>
                  </a:moveTo>
                  <a:lnTo>
                    <a:pt x="1" y="2226"/>
                  </a:lnTo>
                  <a:lnTo>
                    <a:pt x="4039" y="4070"/>
                  </a:lnTo>
                  <a:lnTo>
                    <a:pt x="1018" y="1"/>
                  </a:lnTo>
                  <a:close/>
                </a:path>
              </a:pathLst>
            </a:custGeom>
            <a:solidFill>
              <a:srgbClr val="6690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4"/>
            <p:cNvSpPr/>
            <p:nvPr/>
          </p:nvSpPr>
          <p:spPr>
            <a:xfrm>
              <a:off x="5544700" y="557625"/>
              <a:ext cx="657300" cy="866350"/>
            </a:xfrm>
            <a:custGeom>
              <a:avLst/>
              <a:gdLst/>
              <a:ahLst/>
              <a:cxnLst/>
              <a:rect l="l" t="t" r="r" b="b"/>
              <a:pathLst>
                <a:path w="26292" h="34654" extrusionOk="0">
                  <a:moveTo>
                    <a:pt x="26291" y="32334"/>
                  </a:moveTo>
                  <a:lnTo>
                    <a:pt x="25243" y="34653"/>
                  </a:lnTo>
                  <a:close/>
                  <a:moveTo>
                    <a:pt x="2163" y="0"/>
                  </a:moveTo>
                  <a:lnTo>
                    <a:pt x="1" y="4769"/>
                  </a:lnTo>
                  <a:close/>
                </a:path>
              </a:pathLst>
            </a:custGeom>
            <a:solidFill>
              <a:srgbClr val="FE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5534350" y="557625"/>
              <a:ext cx="667650" cy="953000"/>
            </a:xfrm>
            <a:custGeom>
              <a:avLst/>
              <a:gdLst/>
              <a:ahLst/>
              <a:cxnLst/>
              <a:rect l="l" t="t" r="r" b="b"/>
              <a:pathLst>
                <a:path w="26706" h="38120" extrusionOk="0">
                  <a:moveTo>
                    <a:pt x="2577" y="0"/>
                  </a:moveTo>
                  <a:lnTo>
                    <a:pt x="415" y="4769"/>
                  </a:lnTo>
                  <a:lnTo>
                    <a:pt x="0" y="5723"/>
                  </a:lnTo>
                  <a:lnTo>
                    <a:pt x="4960" y="12432"/>
                  </a:lnTo>
                  <a:lnTo>
                    <a:pt x="7567" y="6710"/>
                  </a:lnTo>
                  <a:lnTo>
                    <a:pt x="2577" y="0"/>
                  </a:lnTo>
                  <a:close/>
                  <a:moveTo>
                    <a:pt x="11318" y="11733"/>
                  </a:moveTo>
                  <a:lnTo>
                    <a:pt x="8711" y="17486"/>
                  </a:lnTo>
                  <a:lnTo>
                    <a:pt x="10970" y="20507"/>
                  </a:lnTo>
                  <a:lnTo>
                    <a:pt x="11954" y="18409"/>
                  </a:lnTo>
                  <a:lnTo>
                    <a:pt x="16532" y="20474"/>
                  </a:lnTo>
                  <a:lnTo>
                    <a:pt x="14403" y="25149"/>
                  </a:lnTo>
                  <a:lnTo>
                    <a:pt x="24068" y="38120"/>
                  </a:lnTo>
                  <a:lnTo>
                    <a:pt x="25657" y="34653"/>
                  </a:lnTo>
                  <a:lnTo>
                    <a:pt x="26705" y="32334"/>
                  </a:lnTo>
                  <a:lnTo>
                    <a:pt x="13767" y="15006"/>
                  </a:lnTo>
                  <a:lnTo>
                    <a:pt x="13544" y="14912"/>
                  </a:lnTo>
                  <a:lnTo>
                    <a:pt x="13607" y="14785"/>
                  </a:lnTo>
                  <a:lnTo>
                    <a:pt x="11318" y="11733"/>
                  </a:lnTo>
                  <a:close/>
                </a:path>
              </a:pathLst>
            </a:custGeom>
            <a:solidFill>
              <a:srgbClr val="4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5658325" y="725350"/>
              <a:ext cx="159000" cy="269425"/>
            </a:xfrm>
            <a:custGeom>
              <a:avLst/>
              <a:gdLst/>
              <a:ahLst/>
              <a:cxnLst/>
              <a:rect l="l" t="t" r="r" b="b"/>
              <a:pathLst>
                <a:path w="6360" h="10777" extrusionOk="0">
                  <a:moveTo>
                    <a:pt x="2608" y="1"/>
                  </a:moveTo>
                  <a:lnTo>
                    <a:pt x="1" y="5723"/>
                  </a:lnTo>
                  <a:lnTo>
                    <a:pt x="3752" y="10777"/>
                  </a:lnTo>
                  <a:lnTo>
                    <a:pt x="6359" y="5024"/>
                  </a:lnTo>
                  <a:lnTo>
                    <a:pt x="2608" y="1"/>
                  </a:lnTo>
                  <a:close/>
                </a:path>
              </a:pathLst>
            </a:custGeom>
            <a:solidFill>
              <a:srgbClr val="3E36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a:off x="5808575" y="1017825"/>
              <a:ext cx="139075" cy="168525"/>
            </a:xfrm>
            <a:custGeom>
              <a:avLst/>
              <a:gdLst/>
              <a:ahLst/>
              <a:cxnLst/>
              <a:rect l="l" t="t" r="r" b="b"/>
              <a:pathLst>
                <a:path w="5563" h="6741" extrusionOk="0">
                  <a:moveTo>
                    <a:pt x="985" y="1"/>
                  </a:moveTo>
                  <a:lnTo>
                    <a:pt x="1" y="2099"/>
                  </a:lnTo>
                  <a:lnTo>
                    <a:pt x="3434" y="6741"/>
                  </a:lnTo>
                  <a:lnTo>
                    <a:pt x="5563" y="2066"/>
                  </a:lnTo>
                  <a:lnTo>
                    <a:pt x="985" y="1"/>
                  </a:lnTo>
                  <a:close/>
                </a:path>
              </a:pathLst>
            </a:custGeom>
            <a:solidFill>
              <a:srgbClr val="6690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5872925" y="927225"/>
              <a:ext cx="5625" cy="5550"/>
            </a:xfrm>
            <a:custGeom>
              <a:avLst/>
              <a:gdLst/>
              <a:ahLst/>
              <a:cxnLst/>
              <a:rect l="l" t="t" r="r" b="b"/>
              <a:pathLst>
                <a:path w="225" h="222" extrusionOk="0">
                  <a:moveTo>
                    <a:pt x="64" y="1"/>
                  </a:moveTo>
                  <a:lnTo>
                    <a:pt x="1" y="128"/>
                  </a:lnTo>
                  <a:lnTo>
                    <a:pt x="224" y="222"/>
                  </a:lnTo>
                  <a:lnTo>
                    <a:pt x="64" y="1"/>
                  </a:lnTo>
                  <a:close/>
                </a:path>
              </a:pathLst>
            </a:custGeom>
            <a:solidFill>
              <a:srgbClr val="6690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4"/>
            <p:cNvSpPr/>
            <p:nvPr/>
          </p:nvSpPr>
          <p:spPr>
            <a:xfrm>
              <a:off x="6069275" y="933825"/>
              <a:ext cx="213025" cy="187075"/>
            </a:xfrm>
            <a:custGeom>
              <a:avLst/>
              <a:gdLst/>
              <a:ahLst/>
              <a:cxnLst/>
              <a:rect l="l" t="t" r="r" b="b"/>
              <a:pathLst>
                <a:path w="8521" h="7483" extrusionOk="0">
                  <a:moveTo>
                    <a:pt x="4267" y="1"/>
                  </a:moveTo>
                  <a:cubicBezTo>
                    <a:pt x="2847" y="1"/>
                    <a:pt x="1487" y="811"/>
                    <a:pt x="857" y="2183"/>
                  </a:cubicBezTo>
                  <a:cubicBezTo>
                    <a:pt x="0" y="4060"/>
                    <a:pt x="827" y="6286"/>
                    <a:pt x="2701" y="7143"/>
                  </a:cubicBezTo>
                  <a:cubicBezTo>
                    <a:pt x="3205" y="7374"/>
                    <a:pt x="3734" y="7483"/>
                    <a:pt x="4255" y="7483"/>
                  </a:cubicBezTo>
                  <a:cubicBezTo>
                    <a:pt x="5675" y="7483"/>
                    <a:pt x="7034" y="6672"/>
                    <a:pt x="7661" y="5299"/>
                  </a:cubicBezTo>
                  <a:cubicBezTo>
                    <a:pt x="8520" y="3391"/>
                    <a:pt x="7694" y="1199"/>
                    <a:pt x="5817" y="339"/>
                  </a:cubicBezTo>
                  <a:cubicBezTo>
                    <a:pt x="5314" y="110"/>
                    <a:pt x="4787" y="1"/>
                    <a:pt x="4267" y="1"/>
                  </a:cubicBezTo>
                  <a:close/>
                </a:path>
              </a:pathLst>
            </a:custGeom>
            <a:solidFill>
              <a:srgbClr val="C62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6132025" y="795675"/>
              <a:ext cx="213025" cy="187600"/>
            </a:xfrm>
            <a:custGeom>
              <a:avLst/>
              <a:gdLst/>
              <a:ahLst/>
              <a:cxnLst/>
              <a:rect l="l" t="t" r="r" b="b"/>
              <a:pathLst>
                <a:path w="8521" h="7504" extrusionOk="0">
                  <a:moveTo>
                    <a:pt x="4278" y="0"/>
                  </a:moveTo>
                  <a:cubicBezTo>
                    <a:pt x="2846" y="0"/>
                    <a:pt x="1491" y="829"/>
                    <a:pt x="860" y="2211"/>
                  </a:cubicBezTo>
                  <a:cubicBezTo>
                    <a:pt x="1" y="4085"/>
                    <a:pt x="827" y="6310"/>
                    <a:pt x="2704" y="7170"/>
                  </a:cubicBezTo>
                  <a:cubicBezTo>
                    <a:pt x="3199" y="7396"/>
                    <a:pt x="3719" y="7503"/>
                    <a:pt x="4231" y="7503"/>
                  </a:cubicBezTo>
                  <a:cubicBezTo>
                    <a:pt x="5659" y="7503"/>
                    <a:pt x="7031" y="6674"/>
                    <a:pt x="7664" y="5293"/>
                  </a:cubicBezTo>
                  <a:cubicBezTo>
                    <a:pt x="8521" y="3419"/>
                    <a:pt x="7694" y="1193"/>
                    <a:pt x="5820" y="334"/>
                  </a:cubicBezTo>
                  <a:cubicBezTo>
                    <a:pt x="5316" y="107"/>
                    <a:pt x="4792" y="0"/>
                    <a:pt x="4278" y="0"/>
                  </a:cubicBezTo>
                  <a:close/>
                </a:path>
              </a:pathLst>
            </a:custGeom>
            <a:solidFill>
              <a:srgbClr val="E6B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a:off x="5642450" y="450300"/>
              <a:ext cx="148675" cy="90500"/>
            </a:xfrm>
            <a:custGeom>
              <a:avLst/>
              <a:gdLst/>
              <a:ahLst/>
              <a:cxnLst/>
              <a:rect l="l" t="t" r="r" b="b"/>
              <a:pathLst>
                <a:path w="5947" h="3620" extrusionOk="0">
                  <a:moveTo>
                    <a:pt x="3017" y="0"/>
                  </a:moveTo>
                  <a:cubicBezTo>
                    <a:pt x="890" y="0"/>
                    <a:pt x="0" y="1401"/>
                    <a:pt x="0" y="1401"/>
                  </a:cubicBezTo>
                  <a:cubicBezTo>
                    <a:pt x="1719" y="2082"/>
                    <a:pt x="3051" y="3619"/>
                    <a:pt x="3714" y="3619"/>
                  </a:cubicBezTo>
                  <a:cubicBezTo>
                    <a:pt x="3762" y="3619"/>
                    <a:pt x="3807" y="3611"/>
                    <a:pt x="3848" y="3594"/>
                  </a:cubicBezTo>
                  <a:cubicBezTo>
                    <a:pt x="4133" y="3467"/>
                    <a:pt x="2450" y="1275"/>
                    <a:pt x="2449" y="1274"/>
                  </a:cubicBezTo>
                  <a:lnTo>
                    <a:pt x="2449" y="1274"/>
                  </a:lnTo>
                  <a:cubicBezTo>
                    <a:pt x="2450" y="1275"/>
                    <a:pt x="4494" y="3432"/>
                    <a:pt x="4771" y="3432"/>
                  </a:cubicBezTo>
                  <a:cubicBezTo>
                    <a:pt x="4789" y="3432"/>
                    <a:pt x="4800" y="3422"/>
                    <a:pt x="4802" y="3403"/>
                  </a:cubicBezTo>
                  <a:cubicBezTo>
                    <a:pt x="4896" y="2482"/>
                    <a:pt x="3531" y="893"/>
                    <a:pt x="3530" y="893"/>
                  </a:cubicBezTo>
                  <a:lnTo>
                    <a:pt x="3530" y="893"/>
                  </a:lnTo>
                  <a:cubicBezTo>
                    <a:pt x="3531" y="893"/>
                    <a:pt x="5429" y="2524"/>
                    <a:pt x="5792" y="2524"/>
                  </a:cubicBezTo>
                  <a:cubicBezTo>
                    <a:pt x="5824" y="2524"/>
                    <a:pt x="5844" y="2511"/>
                    <a:pt x="5850" y="2482"/>
                  </a:cubicBezTo>
                  <a:cubicBezTo>
                    <a:pt x="5946" y="1623"/>
                    <a:pt x="4548" y="130"/>
                    <a:pt x="3594" y="33"/>
                  </a:cubicBezTo>
                  <a:cubicBezTo>
                    <a:pt x="3392" y="11"/>
                    <a:pt x="3200" y="0"/>
                    <a:pt x="3017"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p:nvPr/>
          </p:nvSpPr>
          <p:spPr>
            <a:xfrm>
              <a:off x="4837350" y="1000350"/>
              <a:ext cx="793975" cy="549700"/>
            </a:xfrm>
            <a:custGeom>
              <a:avLst/>
              <a:gdLst/>
              <a:ahLst/>
              <a:cxnLst/>
              <a:rect l="l" t="t" r="r" b="b"/>
              <a:pathLst>
                <a:path w="31759" h="21988" extrusionOk="0">
                  <a:moveTo>
                    <a:pt x="6931" y="0"/>
                  </a:moveTo>
                  <a:cubicBezTo>
                    <a:pt x="6931" y="0"/>
                    <a:pt x="446" y="2956"/>
                    <a:pt x="222" y="4133"/>
                  </a:cubicBezTo>
                  <a:cubicBezTo>
                    <a:pt x="1" y="5278"/>
                    <a:pt x="1908" y="16308"/>
                    <a:pt x="7630" y="19393"/>
                  </a:cubicBezTo>
                  <a:cubicBezTo>
                    <a:pt x="11726" y="21612"/>
                    <a:pt x="19184" y="21987"/>
                    <a:pt x="23503" y="21987"/>
                  </a:cubicBezTo>
                  <a:cubicBezTo>
                    <a:pt x="25184" y="21987"/>
                    <a:pt x="26389" y="21931"/>
                    <a:pt x="26736" y="21904"/>
                  </a:cubicBezTo>
                  <a:cubicBezTo>
                    <a:pt x="28008" y="21840"/>
                    <a:pt x="31759" y="19869"/>
                    <a:pt x="28867" y="18279"/>
                  </a:cubicBezTo>
                  <a:cubicBezTo>
                    <a:pt x="25973" y="16723"/>
                    <a:pt x="13862" y="16308"/>
                    <a:pt x="11794" y="13765"/>
                  </a:cubicBezTo>
                  <a:cubicBezTo>
                    <a:pt x="9759" y="11191"/>
                    <a:pt x="6931" y="0"/>
                    <a:pt x="6931" y="0"/>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4"/>
            <p:cNvSpPr/>
            <p:nvPr/>
          </p:nvSpPr>
          <p:spPr>
            <a:xfrm>
              <a:off x="4736375" y="831850"/>
              <a:ext cx="394750" cy="533250"/>
            </a:xfrm>
            <a:custGeom>
              <a:avLst/>
              <a:gdLst/>
              <a:ahLst/>
              <a:cxnLst/>
              <a:rect l="l" t="t" r="r" b="b"/>
              <a:pathLst>
                <a:path w="15790" h="21330" extrusionOk="0">
                  <a:moveTo>
                    <a:pt x="10301" y="1"/>
                  </a:moveTo>
                  <a:cubicBezTo>
                    <a:pt x="1" y="3116"/>
                    <a:pt x="479" y="6008"/>
                    <a:pt x="670" y="9347"/>
                  </a:cubicBezTo>
                  <a:cubicBezTo>
                    <a:pt x="891" y="13035"/>
                    <a:pt x="3277" y="20251"/>
                    <a:pt x="4833" y="21174"/>
                  </a:cubicBezTo>
                  <a:cubicBezTo>
                    <a:pt x="5019" y="21280"/>
                    <a:pt x="5317" y="21329"/>
                    <a:pt x="5698" y="21329"/>
                  </a:cubicBezTo>
                  <a:cubicBezTo>
                    <a:pt x="8511" y="21329"/>
                    <a:pt x="15789" y="18612"/>
                    <a:pt x="14752" y="15896"/>
                  </a:cubicBezTo>
                  <a:cubicBezTo>
                    <a:pt x="12750" y="10619"/>
                    <a:pt x="10301" y="1"/>
                    <a:pt x="10301"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5492250" y="1436650"/>
              <a:ext cx="210500" cy="128525"/>
            </a:xfrm>
            <a:custGeom>
              <a:avLst/>
              <a:gdLst/>
              <a:ahLst/>
              <a:cxnLst/>
              <a:rect l="l" t="t" r="r" b="b"/>
              <a:pathLst>
                <a:path w="8420" h="5141" extrusionOk="0">
                  <a:moveTo>
                    <a:pt x="827" y="1"/>
                  </a:moveTo>
                  <a:cubicBezTo>
                    <a:pt x="827" y="1"/>
                    <a:pt x="1" y="4324"/>
                    <a:pt x="128" y="4579"/>
                  </a:cubicBezTo>
                  <a:cubicBezTo>
                    <a:pt x="143" y="4610"/>
                    <a:pt x="199" y="4623"/>
                    <a:pt x="288" y="4623"/>
                  </a:cubicBezTo>
                  <a:cubicBezTo>
                    <a:pt x="774" y="4623"/>
                    <a:pt x="2244" y="4236"/>
                    <a:pt x="3548" y="4236"/>
                  </a:cubicBezTo>
                  <a:cubicBezTo>
                    <a:pt x="3975" y="4236"/>
                    <a:pt x="4385" y="4278"/>
                    <a:pt x="4736" y="4388"/>
                  </a:cubicBezTo>
                  <a:cubicBezTo>
                    <a:pt x="6054" y="4828"/>
                    <a:pt x="6950" y="5140"/>
                    <a:pt x="7259" y="5140"/>
                  </a:cubicBezTo>
                  <a:cubicBezTo>
                    <a:pt x="7330" y="5140"/>
                    <a:pt x="7370" y="5123"/>
                    <a:pt x="7376" y="5087"/>
                  </a:cubicBezTo>
                  <a:cubicBezTo>
                    <a:pt x="7440" y="4230"/>
                    <a:pt x="5118" y="3307"/>
                    <a:pt x="5118" y="3307"/>
                  </a:cubicBezTo>
                  <a:lnTo>
                    <a:pt x="5118" y="3307"/>
                  </a:lnTo>
                  <a:cubicBezTo>
                    <a:pt x="5118" y="3307"/>
                    <a:pt x="7332" y="4029"/>
                    <a:pt x="8013" y="4029"/>
                  </a:cubicBezTo>
                  <a:cubicBezTo>
                    <a:pt x="8115" y="4029"/>
                    <a:pt x="8182" y="4013"/>
                    <a:pt x="8203" y="3976"/>
                  </a:cubicBezTo>
                  <a:cubicBezTo>
                    <a:pt x="8419" y="3508"/>
                    <a:pt x="5474" y="2342"/>
                    <a:pt x="5227" y="2263"/>
                  </a:cubicBezTo>
                  <a:lnTo>
                    <a:pt x="5227" y="2263"/>
                  </a:lnTo>
                  <a:cubicBezTo>
                    <a:pt x="5385" y="2290"/>
                    <a:pt x="6764" y="2460"/>
                    <a:pt x="7524" y="2460"/>
                  </a:cubicBezTo>
                  <a:cubicBezTo>
                    <a:pt x="7785" y="2460"/>
                    <a:pt x="7974" y="2440"/>
                    <a:pt x="8012" y="2386"/>
                  </a:cubicBezTo>
                  <a:cubicBezTo>
                    <a:pt x="8139" y="2163"/>
                    <a:pt x="5787" y="1051"/>
                    <a:pt x="4609" y="700"/>
                  </a:cubicBezTo>
                  <a:cubicBezTo>
                    <a:pt x="3434" y="352"/>
                    <a:pt x="1082" y="34"/>
                    <a:pt x="827"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5554975" y="1437225"/>
              <a:ext cx="88600" cy="23325"/>
            </a:xfrm>
            <a:custGeom>
              <a:avLst/>
              <a:gdLst/>
              <a:ahLst/>
              <a:cxnLst/>
              <a:rect l="l" t="t" r="r" b="b"/>
              <a:pathLst>
                <a:path w="3544" h="933" extrusionOk="0">
                  <a:moveTo>
                    <a:pt x="3251" y="1"/>
                  </a:moveTo>
                  <a:cubicBezTo>
                    <a:pt x="2615" y="1"/>
                    <a:pt x="917" y="303"/>
                    <a:pt x="480" y="329"/>
                  </a:cubicBezTo>
                  <a:cubicBezTo>
                    <a:pt x="1" y="356"/>
                    <a:pt x="1017" y="933"/>
                    <a:pt x="1587" y="933"/>
                  </a:cubicBezTo>
                  <a:cubicBezTo>
                    <a:pt x="1661" y="933"/>
                    <a:pt x="1728" y="923"/>
                    <a:pt x="1782" y="901"/>
                  </a:cubicBezTo>
                  <a:cubicBezTo>
                    <a:pt x="1782" y="901"/>
                    <a:pt x="3118" y="423"/>
                    <a:pt x="3469" y="105"/>
                  </a:cubicBezTo>
                  <a:cubicBezTo>
                    <a:pt x="3544" y="30"/>
                    <a:pt x="3448" y="1"/>
                    <a:pt x="3251"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5000250" y="985400"/>
              <a:ext cx="130375" cy="255775"/>
            </a:xfrm>
            <a:custGeom>
              <a:avLst/>
              <a:gdLst/>
              <a:ahLst/>
              <a:cxnLst/>
              <a:rect l="l" t="t" r="r" b="b"/>
              <a:pathLst>
                <a:path w="5215" h="10231" extrusionOk="0">
                  <a:moveTo>
                    <a:pt x="272" y="1"/>
                  </a:moveTo>
                  <a:cubicBezTo>
                    <a:pt x="234" y="1"/>
                    <a:pt x="196" y="8"/>
                    <a:pt x="161" y="26"/>
                  </a:cubicBezTo>
                  <a:cubicBezTo>
                    <a:pt x="34" y="90"/>
                    <a:pt x="0" y="217"/>
                    <a:pt x="34" y="344"/>
                  </a:cubicBezTo>
                  <a:cubicBezTo>
                    <a:pt x="97" y="438"/>
                    <a:pt x="3752" y="8195"/>
                    <a:pt x="4706" y="10103"/>
                  </a:cubicBezTo>
                  <a:cubicBezTo>
                    <a:pt x="4739" y="10200"/>
                    <a:pt x="4833" y="10230"/>
                    <a:pt x="4929" y="10230"/>
                  </a:cubicBezTo>
                  <a:cubicBezTo>
                    <a:pt x="4960" y="10230"/>
                    <a:pt x="4993" y="10230"/>
                    <a:pt x="5024" y="10200"/>
                  </a:cubicBezTo>
                  <a:cubicBezTo>
                    <a:pt x="5151" y="10136"/>
                    <a:pt x="5214" y="10009"/>
                    <a:pt x="5151" y="9882"/>
                  </a:cubicBezTo>
                  <a:cubicBezTo>
                    <a:pt x="4197" y="7974"/>
                    <a:pt x="542" y="217"/>
                    <a:pt x="509" y="120"/>
                  </a:cubicBezTo>
                  <a:cubicBezTo>
                    <a:pt x="463" y="53"/>
                    <a:pt x="369" y="1"/>
                    <a:pt x="272"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5000250" y="813525"/>
              <a:ext cx="156625" cy="46975"/>
            </a:xfrm>
            <a:custGeom>
              <a:avLst/>
              <a:gdLst/>
              <a:ahLst/>
              <a:cxnLst/>
              <a:rect l="l" t="t" r="r" b="b"/>
              <a:pathLst>
                <a:path w="6265" h="1879" extrusionOk="0">
                  <a:moveTo>
                    <a:pt x="5993" y="1"/>
                  </a:moveTo>
                  <a:cubicBezTo>
                    <a:pt x="5945" y="1"/>
                    <a:pt x="5896" y="12"/>
                    <a:pt x="5850" y="34"/>
                  </a:cubicBezTo>
                  <a:cubicBezTo>
                    <a:pt x="3945" y="1228"/>
                    <a:pt x="1907" y="1394"/>
                    <a:pt x="909" y="1394"/>
                  </a:cubicBezTo>
                  <a:cubicBezTo>
                    <a:pt x="526" y="1394"/>
                    <a:pt x="296" y="1369"/>
                    <a:pt x="288" y="1369"/>
                  </a:cubicBezTo>
                  <a:cubicBezTo>
                    <a:pt x="271" y="1365"/>
                    <a:pt x="254" y="1363"/>
                    <a:pt x="237" y="1363"/>
                  </a:cubicBezTo>
                  <a:cubicBezTo>
                    <a:pt x="129" y="1363"/>
                    <a:pt x="34" y="1450"/>
                    <a:pt x="34" y="1560"/>
                  </a:cubicBezTo>
                  <a:cubicBezTo>
                    <a:pt x="0" y="1718"/>
                    <a:pt x="97" y="1845"/>
                    <a:pt x="255" y="1845"/>
                  </a:cubicBezTo>
                  <a:cubicBezTo>
                    <a:pt x="288" y="1845"/>
                    <a:pt x="542" y="1878"/>
                    <a:pt x="987" y="1878"/>
                  </a:cubicBezTo>
                  <a:cubicBezTo>
                    <a:pt x="2068" y="1878"/>
                    <a:pt x="4133" y="1687"/>
                    <a:pt x="6104" y="446"/>
                  </a:cubicBezTo>
                  <a:cubicBezTo>
                    <a:pt x="6232" y="383"/>
                    <a:pt x="6265" y="225"/>
                    <a:pt x="6201" y="98"/>
                  </a:cubicBezTo>
                  <a:cubicBezTo>
                    <a:pt x="6160" y="36"/>
                    <a:pt x="6079" y="1"/>
                    <a:pt x="5993"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4"/>
            <p:cNvSpPr/>
            <p:nvPr/>
          </p:nvSpPr>
          <p:spPr>
            <a:xfrm>
              <a:off x="4573475" y="1551750"/>
              <a:ext cx="335425" cy="261650"/>
            </a:xfrm>
            <a:custGeom>
              <a:avLst/>
              <a:gdLst/>
              <a:ahLst/>
              <a:cxnLst/>
              <a:rect l="l" t="t" r="r" b="b"/>
              <a:pathLst>
                <a:path w="13417" h="10466" extrusionOk="0">
                  <a:moveTo>
                    <a:pt x="10787" y="0"/>
                  </a:moveTo>
                  <a:cubicBezTo>
                    <a:pt x="8399" y="0"/>
                    <a:pt x="4932" y="303"/>
                    <a:pt x="3719" y="1946"/>
                  </a:cubicBezTo>
                  <a:cubicBezTo>
                    <a:pt x="1908" y="4362"/>
                    <a:pt x="128" y="9894"/>
                    <a:pt x="64" y="10148"/>
                  </a:cubicBezTo>
                  <a:cubicBezTo>
                    <a:pt x="1" y="10275"/>
                    <a:pt x="95" y="10402"/>
                    <a:pt x="222" y="10435"/>
                  </a:cubicBezTo>
                  <a:cubicBezTo>
                    <a:pt x="255" y="10466"/>
                    <a:pt x="255" y="10466"/>
                    <a:pt x="286" y="10466"/>
                  </a:cubicBezTo>
                  <a:cubicBezTo>
                    <a:pt x="382" y="10466"/>
                    <a:pt x="509" y="10402"/>
                    <a:pt x="540" y="10275"/>
                  </a:cubicBezTo>
                  <a:cubicBezTo>
                    <a:pt x="540" y="10245"/>
                    <a:pt x="2353" y="4616"/>
                    <a:pt x="4101" y="2233"/>
                  </a:cubicBezTo>
                  <a:cubicBezTo>
                    <a:pt x="5204" y="762"/>
                    <a:pt x="8594" y="499"/>
                    <a:pt x="10891" y="499"/>
                  </a:cubicBezTo>
                  <a:cubicBezTo>
                    <a:pt x="12167" y="499"/>
                    <a:pt x="13107" y="580"/>
                    <a:pt x="13129" y="580"/>
                  </a:cubicBezTo>
                  <a:cubicBezTo>
                    <a:pt x="13290" y="580"/>
                    <a:pt x="13417" y="483"/>
                    <a:pt x="13417" y="356"/>
                  </a:cubicBezTo>
                  <a:cubicBezTo>
                    <a:pt x="13417" y="229"/>
                    <a:pt x="13320" y="102"/>
                    <a:pt x="13193" y="102"/>
                  </a:cubicBezTo>
                  <a:cubicBezTo>
                    <a:pt x="13080" y="91"/>
                    <a:pt x="12096" y="0"/>
                    <a:pt x="10787" y="0"/>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5308625" y="847400"/>
              <a:ext cx="90625" cy="141025"/>
            </a:xfrm>
            <a:custGeom>
              <a:avLst/>
              <a:gdLst/>
              <a:ahLst/>
              <a:cxnLst/>
              <a:rect l="l" t="t" r="r" b="b"/>
              <a:pathLst>
                <a:path w="3625" h="5641" extrusionOk="0">
                  <a:moveTo>
                    <a:pt x="260" y="1"/>
                  </a:moveTo>
                  <a:cubicBezTo>
                    <a:pt x="190" y="1"/>
                    <a:pt x="118" y="25"/>
                    <a:pt x="64" y="78"/>
                  </a:cubicBezTo>
                  <a:cubicBezTo>
                    <a:pt x="1" y="205"/>
                    <a:pt x="1" y="332"/>
                    <a:pt x="97" y="426"/>
                  </a:cubicBezTo>
                  <a:cubicBezTo>
                    <a:pt x="128" y="460"/>
                    <a:pt x="2323" y="2367"/>
                    <a:pt x="3116" y="5450"/>
                  </a:cubicBezTo>
                  <a:cubicBezTo>
                    <a:pt x="3149" y="5577"/>
                    <a:pt x="3243" y="5640"/>
                    <a:pt x="3340" y="5640"/>
                  </a:cubicBezTo>
                  <a:lnTo>
                    <a:pt x="3404" y="5640"/>
                  </a:lnTo>
                  <a:cubicBezTo>
                    <a:pt x="3561" y="5610"/>
                    <a:pt x="3625" y="5483"/>
                    <a:pt x="3594" y="5322"/>
                  </a:cubicBezTo>
                  <a:cubicBezTo>
                    <a:pt x="2768" y="2080"/>
                    <a:pt x="509" y="142"/>
                    <a:pt x="415" y="45"/>
                  </a:cubicBezTo>
                  <a:cubicBezTo>
                    <a:pt x="372" y="16"/>
                    <a:pt x="316" y="1"/>
                    <a:pt x="260"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5042400" y="589400"/>
              <a:ext cx="17525" cy="70000"/>
            </a:xfrm>
            <a:custGeom>
              <a:avLst/>
              <a:gdLst/>
              <a:ahLst/>
              <a:cxnLst/>
              <a:rect l="l" t="t" r="r" b="b"/>
              <a:pathLst>
                <a:path w="701" h="2800" extrusionOk="0">
                  <a:moveTo>
                    <a:pt x="637" y="1"/>
                  </a:moveTo>
                  <a:lnTo>
                    <a:pt x="637" y="1"/>
                  </a:lnTo>
                  <a:cubicBezTo>
                    <a:pt x="636" y="1"/>
                    <a:pt x="31" y="288"/>
                    <a:pt x="31" y="606"/>
                  </a:cubicBezTo>
                  <a:cubicBezTo>
                    <a:pt x="31" y="606"/>
                    <a:pt x="31" y="733"/>
                    <a:pt x="1" y="891"/>
                  </a:cubicBezTo>
                  <a:cubicBezTo>
                    <a:pt x="1" y="1519"/>
                    <a:pt x="1" y="2799"/>
                    <a:pt x="153" y="2799"/>
                  </a:cubicBezTo>
                  <a:cubicBezTo>
                    <a:pt x="154" y="2799"/>
                    <a:pt x="156" y="2799"/>
                    <a:pt x="158" y="2799"/>
                  </a:cubicBezTo>
                  <a:cubicBezTo>
                    <a:pt x="413" y="2768"/>
                    <a:pt x="446" y="2735"/>
                    <a:pt x="573" y="2608"/>
                  </a:cubicBezTo>
                  <a:cubicBezTo>
                    <a:pt x="700" y="2450"/>
                    <a:pt x="637" y="1"/>
                    <a:pt x="637" y="1"/>
                  </a:cubicBezTo>
                  <a:close/>
                </a:path>
              </a:pathLst>
            </a:custGeom>
            <a:solidFill>
              <a:srgbClr val="433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4849600" y="541375"/>
              <a:ext cx="285675" cy="117475"/>
            </a:xfrm>
            <a:custGeom>
              <a:avLst/>
              <a:gdLst/>
              <a:ahLst/>
              <a:cxnLst/>
              <a:rect l="l" t="t" r="r" b="b"/>
              <a:pathLst>
                <a:path w="11427" h="4699" extrusionOk="0">
                  <a:moveTo>
                    <a:pt x="10876" y="1"/>
                  </a:moveTo>
                  <a:cubicBezTo>
                    <a:pt x="10841" y="1"/>
                    <a:pt x="10804" y="5"/>
                    <a:pt x="10765" y="14"/>
                  </a:cubicBezTo>
                  <a:cubicBezTo>
                    <a:pt x="10765" y="14"/>
                    <a:pt x="749" y="968"/>
                    <a:pt x="368" y="1922"/>
                  </a:cubicBezTo>
                  <a:cubicBezTo>
                    <a:pt x="1" y="2871"/>
                    <a:pt x="1397" y="4698"/>
                    <a:pt x="2269" y="4698"/>
                  </a:cubicBezTo>
                  <a:cubicBezTo>
                    <a:pt x="2304" y="4698"/>
                    <a:pt x="2338" y="4695"/>
                    <a:pt x="2372" y="4689"/>
                  </a:cubicBezTo>
                  <a:cubicBezTo>
                    <a:pt x="3262" y="4498"/>
                    <a:pt x="3229" y="3608"/>
                    <a:pt x="3961" y="3481"/>
                  </a:cubicBezTo>
                  <a:cubicBezTo>
                    <a:pt x="3983" y="3478"/>
                    <a:pt x="4003" y="3477"/>
                    <a:pt x="4023" y="3477"/>
                  </a:cubicBezTo>
                  <a:cubicBezTo>
                    <a:pt x="4483" y="3477"/>
                    <a:pt x="4674" y="4208"/>
                    <a:pt x="5432" y="4208"/>
                  </a:cubicBezTo>
                  <a:cubicBezTo>
                    <a:pt x="5734" y="4208"/>
                    <a:pt x="6126" y="4091"/>
                    <a:pt x="6662" y="3766"/>
                  </a:cubicBezTo>
                  <a:cubicBezTo>
                    <a:pt x="8603" y="2558"/>
                    <a:pt x="10765" y="1922"/>
                    <a:pt x="11083" y="1510"/>
                  </a:cubicBezTo>
                  <a:cubicBezTo>
                    <a:pt x="11382" y="1120"/>
                    <a:pt x="11426" y="1"/>
                    <a:pt x="10876"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1480925" y="1037875"/>
              <a:ext cx="4986525" cy="1738050"/>
            </a:xfrm>
            <a:custGeom>
              <a:avLst/>
              <a:gdLst/>
              <a:ahLst/>
              <a:cxnLst/>
              <a:rect l="l" t="t" r="r" b="b"/>
              <a:pathLst>
                <a:path w="199461" h="69522" extrusionOk="0">
                  <a:moveTo>
                    <a:pt x="46036" y="1"/>
                  </a:moveTo>
                  <a:cubicBezTo>
                    <a:pt x="45623" y="1"/>
                    <a:pt x="45209" y="9"/>
                    <a:pt x="44796" y="25"/>
                  </a:cubicBezTo>
                  <a:cubicBezTo>
                    <a:pt x="44636" y="25"/>
                    <a:pt x="44542" y="120"/>
                    <a:pt x="44542" y="280"/>
                  </a:cubicBezTo>
                  <a:cubicBezTo>
                    <a:pt x="44542" y="393"/>
                    <a:pt x="44643" y="506"/>
                    <a:pt x="44755" y="506"/>
                  </a:cubicBezTo>
                  <a:cubicBezTo>
                    <a:pt x="44768" y="506"/>
                    <a:pt x="44782" y="505"/>
                    <a:pt x="44796" y="501"/>
                  </a:cubicBezTo>
                  <a:cubicBezTo>
                    <a:pt x="45623" y="501"/>
                    <a:pt x="46416" y="501"/>
                    <a:pt x="47276" y="534"/>
                  </a:cubicBezTo>
                  <a:cubicBezTo>
                    <a:pt x="47403" y="534"/>
                    <a:pt x="47497" y="407"/>
                    <a:pt x="47530" y="280"/>
                  </a:cubicBezTo>
                  <a:cubicBezTo>
                    <a:pt x="47530" y="153"/>
                    <a:pt x="47403" y="25"/>
                    <a:pt x="47276" y="25"/>
                  </a:cubicBezTo>
                  <a:cubicBezTo>
                    <a:pt x="46863" y="9"/>
                    <a:pt x="46449" y="1"/>
                    <a:pt x="46036" y="1"/>
                  </a:cubicBezTo>
                  <a:close/>
                  <a:moveTo>
                    <a:pt x="42316" y="120"/>
                  </a:moveTo>
                  <a:cubicBezTo>
                    <a:pt x="41490" y="183"/>
                    <a:pt x="40630" y="280"/>
                    <a:pt x="39837" y="374"/>
                  </a:cubicBezTo>
                  <a:cubicBezTo>
                    <a:pt x="39676" y="407"/>
                    <a:pt x="39582" y="534"/>
                    <a:pt x="39613" y="661"/>
                  </a:cubicBezTo>
                  <a:cubicBezTo>
                    <a:pt x="39613" y="788"/>
                    <a:pt x="39740" y="883"/>
                    <a:pt x="39867" y="883"/>
                  </a:cubicBezTo>
                  <a:lnTo>
                    <a:pt x="39900" y="883"/>
                  </a:lnTo>
                  <a:cubicBezTo>
                    <a:pt x="40694" y="755"/>
                    <a:pt x="41520" y="692"/>
                    <a:pt x="42347" y="628"/>
                  </a:cubicBezTo>
                  <a:cubicBezTo>
                    <a:pt x="42474" y="628"/>
                    <a:pt x="42571" y="501"/>
                    <a:pt x="42571" y="374"/>
                  </a:cubicBezTo>
                  <a:cubicBezTo>
                    <a:pt x="42571" y="216"/>
                    <a:pt x="42444" y="120"/>
                    <a:pt x="42316" y="120"/>
                  </a:cubicBezTo>
                  <a:close/>
                  <a:moveTo>
                    <a:pt x="49717" y="179"/>
                  </a:moveTo>
                  <a:cubicBezTo>
                    <a:pt x="49604" y="179"/>
                    <a:pt x="49501" y="293"/>
                    <a:pt x="49501" y="407"/>
                  </a:cubicBezTo>
                  <a:cubicBezTo>
                    <a:pt x="49468" y="534"/>
                    <a:pt x="49595" y="661"/>
                    <a:pt x="49723" y="661"/>
                  </a:cubicBezTo>
                  <a:cubicBezTo>
                    <a:pt x="50519" y="725"/>
                    <a:pt x="51345" y="819"/>
                    <a:pt x="52172" y="946"/>
                  </a:cubicBezTo>
                  <a:lnTo>
                    <a:pt x="52202" y="946"/>
                  </a:lnTo>
                  <a:cubicBezTo>
                    <a:pt x="52329" y="946"/>
                    <a:pt x="52426" y="852"/>
                    <a:pt x="52457" y="725"/>
                  </a:cubicBezTo>
                  <a:cubicBezTo>
                    <a:pt x="52457" y="598"/>
                    <a:pt x="52363" y="471"/>
                    <a:pt x="52235" y="437"/>
                  </a:cubicBezTo>
                  <a:cubicBezTo>
                    <a:pt x="51409" y="343"/>
                    <a:pt x="50582" y="247"/>
                    <a:pt x="49756" y="183"/>
                  </a:cubicBezTo>
                  <a:cubicBezTo>
                    <a:pt x="49743" y="180"/>
                    <a:pt x="49730" y="179"/>
                    <a:pt x="49717" y="179"/>
                  </a:cubicBezTo>
                  <a:close/>
                  <a:moveTo>
                    <a:pt x="37357" y="755"/>
                  </a:moveTo>
                  <a:cubicBezTo>
                    <a:pt x="36561" y="916"/>
                    <a:pt x="35734" y="1106"/>
                    <a:pt x="34941" y="1297"/>
                  </a:cubicBezTo>
                  <a:cubicBezTo>
                    <a:pt x="34814" y="1328"/>
                    <a:pt x="34717" y="1455"/>
                    <a:pt x="34750" y="1582"/>
                  </a:cubicBezTo>
                  <a:cubicBezTo>
                    <a:pt x="34781" y="1709"/>
                    <a:pt x="34877" y="1773"/>
                    <a:pt x="35004" y="1773"/>
                  </a:cubicBezTo>
                  <a:lnTo>
                    <a:pt x="35035" y="1773"/>
                  </a:lnTo>
                  <a:cubicBezTo>
                    <a:pt x="35861" y="1582"/>
                    <a:pt x="36658" y="1391"/>
                    <a:pt x="37451" y="1264"/>
                  </a:cubicBezTo>
                  <a:cubicBezTo>
                    <a:pt x="37578" y="1234"/>
                    <a:pt x="37675" y="1106"/>
                    <a:pt x="37642" y="979"/>
                  </a:cubicBezTo>
                  <a:cubicBezTo>
                    <a:pt x="37642" y="819"/>
                    <a:pt x="37515" y="755"/>
                    <a:pt x="37357" y="755"/>
                  </a:cubicBezTo>
                  <a:close/>
                  <a:moveTo>
                    <a:pt x="54631" y="845"/>
                  </a:moveTo>
                  <a:cubicBezTo>
                    <a:pt x="54522" y="845"/>
                    <a:pt x="54424" y="933"/>
                    <a:pt x="54397" y="1043"/>
                  </a:cubicBezTo>
                  <a:cubicBezTo>
                    <a:pt x="54364" y="1170"/>
                    <a:pt x="54461" y="1297"/>
                    <a:pt x="54588" y="1328"/>
                  </a:cubicBezTo>
                  <a:cubicBezTo>
                    <a:pt x="55415" y="1488"/>
                    <a:pt x="56208" y="1646"/>
                    <a:pt x="57004" y="1836"/>
                  </a:cubicBezTo>
                  <a:lnTo>
                    <a:pt x="57068" y="1836"/>
                  </a:lnTo>
                  <a:cubicBezTo>
                    <a:pt x="57195" y="1836"/>
                    <a:pt x="57289" y="1773"/>
                    <a:pt x="57322" y="1646"/>
                  </a:cubicBezTo>
                  <a:cubicBezTo>
                    <a:pt x="57353" y="1518"/>
                    <a:pt x="57258" y="1391"/>
                    <a:pt x="57131" y="1361"/>
                  </a:cubicBezTo>
                  <a:cubicBezTo>
                    <a:pt x="56305" y="1170"/>
                    <a:pt x="55509" y="979"/>
                    <a:pt x="54682" y="852"/>
                  </a:cubicBezTo>
                  <a:cubicBezTo>
                    <a:pt x="54665" y="848"/>
                    <a:pt x="54648" y="845"/>
                    <a:pt x="54631" y="845"/>
                  </a:cubicBezTo>
                  <a:close/>
                  <a:moveTo>
                    <a:pt x="59484" y="1956"/>
                  </a:moveTo>
                  <a:cubicBezTo>
                    <a:pt x="59372" y="1956"/>
                    <a:pt x="59255" y="2022"/>
                    <a:pt x="59230" y="2154"/>
                  </a:cubicBezTo>
                  <a:cubicBezTo>
                    <a:pt x="59196" y="2281"/>
                    <a:pt x="59260" y="2409"/>
                    <a:pt x="59420" y="2442"/>
                  </a:cubicBezTo>
                  <a:cubicBezTo>
                    <a:pt x="60183" y="2663"/>
                    <a:pt x="60977" y="2917"/>
                    <a:pt x="61773" y="3172"/>
                  </a:cubicBezTo>
                  <a:lnTo>
                    <a:pt x="61836" y="3172"/>
                  </a:lnTo>
                  <a:cubicBezTo>
                    <a:pt x="61931" y="3172"/>
                    <a:pt x="62027" y="3108"/>
                    <a:pt x="62091" y="3014"/>
                  </a:cubicBezTo>
                  <a:cubicBezTo>
                    <a:pt x="62121" y="2887"/>
                    <a:pt x="62058" y="2726"/>
                    <a:pt x="61931" y="2696"/>
                  </a:cubicBezTo>
                  <a:cubicBezTo>
                    <a:pt x="61137" y="2442"/>
                    <a:pt x="60310" y="2187"/>
                    <a:pt x="59547" y="1963"/>
                  </a:cubicBezTo>
                  <a:cubicBezTo>
                    <a:pt x="59527" y="1959"/>
                    <a:pt x="59505" y="1956"/>
                    <a:pt x="59484" y="1956"/>
                  </a:cubicBezTo>
                  <a:close/>
                  <a:moveTo>
                    <a:pt x="32594" y="1924"/>
                  </a:moveTo>
                  <a:cubicBezTo>
                    <a:pt x="32570" y="1924"/>
                    <a:pt x="32547" y="1927"/>
                    <a:pt x="32525" y="1933"/>
                  </a:cubicBezTo>
                  <a:cubicBezTo>
                    <a:pt x="31729" y="2187"/>
                    <a:pt x="30935" y="2442"/>
                    <a:pt x="30172" y="2726"/>
                  </a:cubicBezTo>
                  <a:cubicBezTo>
                    <a:pt x="30045" y="2760"/>
                    <a:pt x="29981" y="2887"/>
                    <a:pt x="30012" y="3014"/>
                  </a:cubicBezTo>
                  <a:cubicBezTo>
                    <a:pt x="30045" y="3141"/>
                    <a:pt x="30139" y="3205"/>
                    <a:pt x="30236" y="3205"/>
                  </a:cubicBezTo>
                  <a:cubicBezTo>
                    <a:pt x="30266" y="3205"/>
                    <a:pt x="30299" y="3172"/>
                    <a:pt x="30330" y="3172"/>
                  </a:cubicBezTo>
                  <a:cubicBezTo>
                    <a:pt x="31093" y="2917"/>
                    <a:pt x="31889" y="2632"/>
                    <a:pt x="32682" y="2409"/>
                  </a:cubicBezTo>
                  <a:cubicBezTo>
                    <a:pt x="32809" y="2378"/>
                    <a:pt x="32873" y="2218"/>
                    <a:pt x="32843" y="2091"/>
                  </a:cubicBezTo>
                  <a:cubicBezTo>
                    <a:pt x="32815" y="1986"/>
                    <a:pt x="32704" y="1924"/>
                    <a:pt x="32594" y="1924"/>
                  </a:cubicBezTo>
                  <a:close/>
                  <a:moveTo>
                    <a:pt x="64152" y="3498"/>
                  </a:moveTo>
                  <a:cubicBezTo>
                    <a:pt x="64062" y="3498"/>
                    <a:pt x="63981" y="3557"/>
                    <a:pt x="63935" y="3650"/>
                  </a:cubicBezTo>
                  <a:cubicBezTo>
                    <a:pt x="63902" y="3777"/>
                    <a:pt x="63965" y="3935"/>
                    <a:pt x="64092" y="3968"/>
                  </a:cubicBezTo>
                  <a:cubicBezTo>
                    <a:pt x="64855" y="4252"/>
                    <a:pt x="65618" y="4570"/>
                    <a:pt x="66351" y="4921"/>
                  </a:cubicBezTo>
                  <a:lnTo>
                    <a:pt x="66445" y="4921"/>
                  </a:lnTo>
                  <a:cubicBezTo>
                    <a:pt x="66542" y="4921"/>
                    <a:pt x="66636" y="4888"/>
                    <a:pt x="66699" y="4794"/>
                  </a:cubicBezTo>
                  <a:cubicBezTo>
                    <a:pt x="66732" y="4667"/>
                    <a:pt x="66699" y="4507"/>
                    <a:pt x="66572" y="4443"/>
                  </a:cubicBezTo>
                  <a:cubicBezTo>
                    <a:pt x="65809" y="4125"/>
                    <a:pt x="65046" y="3807"/>
                    <a:pt x="64253" y="3523"/>
                  </a:cubicBezTo>
                  <a:cubicBezTo>
                    <a:pt x="64218" y="3505"/>
                    <a:pt x="64184" y="3498"/>
                    <a:pt x="64152" y="3498"/>
                  </a:cubicBezTo>
                  <a:close/>
                  <a:moveTo>
                    <a:pt x="27951" y="3592"/>
                  </a:moveTo>
                  <a:cubicBezTo>
                    <a:pt x="27918" y="3592"/>
                    <a:pt x="27884" y="3600"/>
                    <a:pt x="27850" y="3617"/>
                  </a:cubicBezTo>
                  <a:cubicBezTo>
                    <a:pt x="27087" y="3935"/>
                    <a:pt x="26324" y="4252"/>
                    <a:pt x="25561" y="4634"/>
                  </a:cubicBezTo>
                  <a:cubicBezTo>
                    <a:pt x="25434" y="4667"/>
                    <a:pt x="25403" y="4825"/>
                    <a:pt x="25467" y="4952"/>
                  </a:cubicBezTo>
                  <a:cubicBezTo>
                    <a:pt x="25497" y="5049"/>
                    <a:pt x="25594" y="5079"/>
                    <a:pt x="25688" y="5079"/>
                  </a:cubicBezTo>
                  <a:lnTo>
                    <a:pt x="25785" y="5079"/>
                  </a:lnTo>
                  <a:cubicBezTo>
                    <a:pt x="26515" y="4731"/>
                    <a:pt x="27278" y="4380"/>
                    <a:pt x="28041" y="4062"/>
                  </a:cubicBezTo>
                  <a:cubicBezTo>
                    <a:pt x="28168" y="3998"/>
                    <a:pt x="28231" y="3871"/>
                    <a:pt x="28168" y="3744"/>
                  </a:cubicBezTo>
                  <a:cubicBezTo>
                    <a:pt x="28121" y="3651"/>
                    <a:pt x="28041" y="3592"/>
                    <a:pt x="27951" y="3592"/>
                  </a:cubicBezTo>
                  <a:close/>
                  <a:moveTo>
                    <a:pt x="68691" y="5499"/>
                  </a:moveTo>
                  <a:cubicBezTo>
                    <a:pt x="68593" y="5499"/>
                    <a:pt x="68496" y="5558"/>
                    <a:pt x="68449" y="5651"/>
                  </a:cubicBezTo>
                  <a:cubicBezTo>
                    <a:pt x="68385" y="5778"/>
                    <a:pt x="68449" y="5906"/>
                    <a:pt x="68576" y="5969"/>
                  </a:cubicBezTo>
                  <a:cubicBezTo>
                    <a:pt x="69306" y="6351"/>
                    <a:pt x="70006" y="6765"/>
                    <a:pt x="70705" y="7177"/>
                  </a:cubicBezTo>
                  <a:cubicBezTo>
                    <a:pt x="70738" y="7210"/>
                    <a:pt x="70769" y="7210"/>
                    <a:pt x="70832" y="7210"/>
                  </a:cubicBezTo>
                  <a:cubicBezTo>
                    <a:pt x="70896" y="7210"/>
                    <a:pt x="70992" y="7177"/>
                    <a:pt x="71056" y="7114"/>
                  </a:cubicBezTo>
                  <a:cubicBezTo>
                    <a:pt x="71120" y="6987"/>
                    <a:pt x="71086" y="6829"/>
                    <a:pt x="70959" y="6765"/>
                  </a:cubicBezTo>
                  <a:cubicBezTo>
                    <a:pt x="70260" y="6351"/>
                    <a:pt x="69530" y="5939"/>
                    <a:pt x="68797" y="5524"/>
                  </a:cubicBezTo>
                  <a:cubicBezTo>
                    <a:pt x="68763" y="5507"/>
                    <a:pt x="68727" y="5499"/>
                    <a:pt x="68691" y="5499"/>
                  </a:cubicBezTo>
                  <a:close/>
                  <a:moveTo>
                    <a:pt x="23470" y="5716"/>
                  </a:moveTo>
                  <a:cubicBezTo>
                    <a:pt x="23425" y="5716"/>
                    <a:pt x="23378" y="5727"/>
                    <a:pt x="23336" y="5748"/>
                  </a:cubicBezTo>
                  <a:cubicBezTo>
                    <a:pt x="22636" y="6129"/>
                    <a:pt x="21906" y="6541"/>
                    <a:pt x="21174" y="6956"/>
                  </a:cubicBezTo>
                  <a:cubicBezTo>
                    <a:pt x="21080" y="7050"/>
                    <a:pt x="21016" y="7177"/>
                    <a:pt x="21110" y="7304"/>
                  </a:cubicBezTo>
                  <a:cubicBezTo>
                    <a:pt x="21143" y="7401"/>
                    <a:pt x="21237" y="7432"/>
                    <a:pt x="21301" y="7432"/>
                  </a:cubicBezTo>
                  <a:cubicBezTo>
                    <a:pt x="21365" y="7432"/>
                    <a:pt x="21398" y="7432"/>
                    <a:pt x="21428" y="7401"/>
                  </a:cubicBezTo>
                  <a:cubicBezTo>
                    <a:pt x="22161" y="6987"/>
                    <a:pt x="22860" y="6575"/>
                    <a:pt x="23590" y="6193"/>
                  </a:cubicBezTo>
                  <a:cubicBezTo>
                    <a:pt x="23717" y="6129"/>
                    <a:pt x="23750" y="5969"/>
                    <a:pt x="23687" y="5842"/>
                  </a:cubicBezTo>
                  <a:cubicBezTo>
                    <a:pt x="23644" y="5758"/>
                    <a:pt x="23560" y="5716"/>
                    <a:pt x="23470" y="5716"/>
                  </a:cubicBezTo>
                  <a:close/>
                  <a:moveTo>
                    <a:pt x="72908" y="8098"/>
                  </a:moveTo>
                  <a:cubicBezTo>
                    <a:pt x="72827" y="8098"/>
                    <a:pt x="72739" y="8134"/>
                    <a:pt x="72676" y="8195"/>
                  </a:cubicBezTo>
                  <a:cubicBezTo>
                    <a:pt x="72612" y="8322"/>
                    <a:pt x="72646" y="8449"/>
                    <a:pt x="72740" y="8546"/>
                  </a:cubicBezTo>
                  <a:cubicBezTo>
                    <a:pt x="73409" y="9021"/>
                    <a:pt x="74044" y="9530"/>
                    <a:pt x="74680" y="10039"/>
                  </a:cubicBezTo>
                  <a:cubicBezTo>
                    <a:pt x="74744" y="10072"/>
                    <a:pt x="74774" y="10102"/>
                    <a:pt x="74838" y="10102"/>
                  </a:cubicBezTo>
                  <a:cubicBezTo>
                    <a:pt x="74901" y="10102"/>
                    <a:pt x="74998" y="10072"/>
                    <a:pt x="75029" y="10008"/>
                  </a:cubicBezTo>
                  <a:cubicBezTo>
                    <a:pt x="75125" y="9911"/>
                    <a:pt x="75092" y="9754"/>
                    <a:pt x="74998" y="9657"/>
                  </a:cubicBezTo>
                  <a:cubicBezTo>
                    <a:pt x="74362" y="9118"/>
                    <a:pt x="73693" y="8609"/>
                    <a:pt x="73027" y="8131"/>
                  </a:cubicBezTo>
                  <a:cubicBezTo>
                    <a:pt x="72993" y="8109"/>
                    <a:pt x="72951" y="8098"/>
                    <a:pt x="72908" y="8098"/>
                  </a:cubicBezTo>
                  <a:close/>
                  <a:moveTo>
                    <a:pt x="19210" y="8258"/>
                  </a:moveTo>
                  <a:cubicBezTo>
                    <a:pt x="19166" y="8258"/>
                    <a:pt x="19121" y="8269"/>
                    <a:pt x="19076" y="8291"/>
                  </a:cubicBezTo>
                  <a:cubicBezTo>
                    <a:pt x="18376" y="8736"/>
                    <a:pt x="17710" y="9212"/>
                    <a:pt x="17041" y="9690"/>
                  </a:cubicBezTo>
                  <a:cubicBezTo>
                    <a:pt x="16914" y="9784"/>
                    <a:pt x="16883" y="9944"/>
                    <a:pt x="16977" y="10039"/>
                  </a:cubicBezTo>
                  <a:cubicBezTo>
                    <a:pt x="17010" y="10102"/>
                    <a:pt x="17104" y="10166"/>
                    <a:pt x="17168" y="10166"/>
                  </a:cubicBezTo>
                  <a:cubicBezTo>
                    <a:pt x="17232" y="10166"/>
                    <a:pt x="17265" y="10135"/>
                    <a:pt x="17328" y="10102"/>
                  </a:cubicBezTo>
                  <a:cubicBezTo>
                    <a:pt x="17995" y="9627"/>
                    <a:pt x="18664" y="9148"/>
                    <a:pt x="19363" y="8703"/>
                  </a:cubicBezTo>
                  <a:cubicBezTo>
                    <a:pt x="19457" y="8640"/>
                    <a:pt x="19490" y="8482"/>
                    <a:pt x="19427" y="8355"/>
                  </a:cubicBezTo>
                  <a:cubicBezTo>
                    <a:pt x="19364" y="8293"/>
                    <a:pt x="19290" y="8258"/>
                    <a:pt x="19210" y="8258"/>
                  </a:cubicBezTo>
                  <a:close/>
                  <a:moveTo>
                    <a:pt x="15197" y="11158"/>
                  </a:moveTo>
                  <a:cubicBezTo>
                    <a:pt x="15146" y="11158"/>
                    <a:pt x="15093" y="11176"/>
                    <a:pt x="15039" y="11216"/>
                  </a:cubicBezTo>
                  <a:cubicBezTo>
                    <a:pt x="14403" y="11725"/>
                    <a:pt x="13735" y="12233"/>
                    <a:pt x="13132" y="12773"/>
                  </a:cubicBezTo>
                  <a:cubicBezTo>
                    <a:pt x="13005" y="12869"/>
                    <a:pt x="13005" y="13027"/>
                    <a:pt x="13099" y="13124"/>
                  </a:cubicBezTo>
                  <a:cubicBezTo>
                    <a:pt x="13132" y="13187"/>
                    <a:pt x="13195" y="13218"/>
                    <a:pt x="13289" y="13218"/>
                  </a:cubicBezTo>
                  <a:cubicBezTo>
                    <a:pt x="13323" y="13218"/>
                    <a:pt x="13386" y="13187"/>
                    <a:pt x="13450" y="13154"/>
                  </a:cubicBezTo>
                  <a:cubicBezTo>
                    <a:pt x="14052" y="12615"/>
                    <a:pt x="14721" y="12106"/>
                    <a:pt x="15357" y="11598"/>
                  </a:cubicBezTo>
                  <a:cubicBezTo>
                    <a:pt x="15451" y="11501"/>
                    <a:pt x="15484" y="11343"/>
                    <a:pt x="15388" y="11247"/>
                  </a:cubicBezTo>
                  <a:cubicBezTo>
                    <a:pt x="15333" y="11192"/>
                    <a:pt x="15267" y="11158"/>
                    <a:pt x="15197" y="11158"/>
                  </a:cubicBezTo>
                  <a:close/>
                  <a:moveTo>
                    <a:pt x="76667" y="11240"/>
                  </a:moveTo>
                  <a:cubicBezTo>
                    <a:pt x="76603" y="11240"/>
                    <a:pt x="76539" y="11263"/>
                    <a:pt x="76491" y="11310"/>
                  </a:cubicBezTo>
                  <a:cubicBezTo>
                    <a:pt x="76397" y="11437"/>
                    <a:pt x="76397" y="11565"/>
                    <a:pt x="76524" y="11661"/>
                  </a:cubicBezTo>
                  <a:cubicBezTo>
                    <a:pt x="77096" y="12233"/>
                    <a:pt x="77669" y="12836"/>
                    <a:pt x="78208" y="13441"/>
                  </a:cubicBezTo>
                  <a:cubicBezTo>
                    <a:pt x="78271" y="13505"/>
                    <a:pt x="78335" y="13505"/>
                    <a:pt x="78399" y="13505"/>
                  </a:cubicBezTo>
                  <a:cubicBezTo>
                    <a:pt x="78462" y="13505"/>
                    <a:pt x="78526" y="13505"/>
                    <a:pt x="78559" y="13441"/>
                  </a:cubicBezTo>
                  <a:cubicBezTo>
                    <a:pt x="78653" y="13378"/>
                    <a:pt x="78686" y="13218"/>
                    <a:pt x="78589" y="13091"/>
                  </a:cubicBezTo>
                  <a:cubicBezTo>
                    <a:pt x="78017" y="12488"/>
                    <a:pt x="77445" y="11882"/>
                    <a:pt x="76842" y="11310"/>
                  </a:cubicBezTo>
                  <a:cubicBezTo>
                    <a:pt x="76794" y="11263"/>
                    <a:pt x="76730" y="11240"/>
                    <a:pt x="76667" y="11240"/>
                  </a:cubicBezTo>
                  <a:close/>
                  <a:moveTo>
                    <a:pt x="11416" y="14359"/>
                  </a:moveTo>
                  <a:cubicBezTo>
                    <a:pt x="11357" y="14359"/>
                    <a:pt x="11300" y="14382"/>
                    <a:pt x="11255" y="14426"/>
                  </a:cubicBezTo>
                  <a:lnTo>
                    <a:pt x="9444" y="16143"/>
                  </a:lnTo>
                  <a:cubicBezTo>
                    <a:pt x="9347" y="16239"/>
                    <a:pt x="9347" y="16397"/>
                    <a:pt x="9444" y="16493"/>
                  </a:cubicBezTo>
                  <a:cubicBezTo>
                    <a:pt x="9508" y="16557"/>
                    <a:pt x="9571" y="16588"/>
                    <a:pt x="9635" y="16588"/>
                  </a:cubicBezTo>
                  <a:cubicBezTo>
                    <a:pt x="9698" y="16588"/>
                    <a:pt x="9762" y="16557"/>
                    <a:pt x="9792" y="16493"/>
                  </a:cubicBezTo>
                  <a:cubicBezTo>
                    <a:pt x="10398" y="15921"/>
                    <a:pt x="11000" y="15349"/>
                    <a:pt x="11606" y="14807"/>
                  </a:cubicBezTo>
                  <a:cubicBezTo>
                    <a:pt x="11700" y="14713"/>
                    <a:pt x="11700" y="14553"/>
                    <a:pt x="11606" y="14459"/>
                  </a:cubicBezTo>
                  <a:cubicBezTo>
                    <a:pt x="11554" y="14390"/>
                    <a:pt x="11484" y="14359"/>
                    <a:pt x="11416" y="14359"/>
                  </a:cubicBezTo>
                  <a:close/>
                  <a:moveTo>
                    <a:pt x="79997" y="14909"/>
                  </a:moveTo>
                  <a:cubicBezTo>
                    <a:pt x="79942" y="14909"/>
                    <a:pt x="79884" y="14927"/>
                    <a:pt x="79830" y="14967"/>
                  </a:cubicBezTo>
                  <a:cubicBezTo>
                    <a:pt x="79734" y="15062"/>
                    <a:pt x="79703" y="15222"/>
                    <a:pt x="79797" y="15316"/>
                  </a:cubicBezTo>
                  <a:cubicBezTo>
                    <a:pt x="80306" y="15952"/>
                    <a:pt x="80784" y="16621"/>
                    <a:pt x="81260" y="17287"/>
                  </a:cubicBezTo>
                  <a:cubicBezTo>
                    <a:pt x="81293" y="17351"/>
                    <a:pt x="81387" y="17414"/>
                    <a:pt x="81451" y="17414"/>
                  </a:cubicBezTo>
                  <a:cubicBezTo>
                    <a:pt x="81514" y="17414"/>
                    <a:pt x="81547" y="17384"/>
                    <a:pt x="81611" y="17351"/>
                  </a:cubicBezTo>
                  <a:cubicBezTo>
                    <a:pt x="81705" y="17287"/>
                    <a:pt x="81738" y="17129"/>
                    <a:pt x="81674" y="17002"/>
                  </a:cubicBezTo>
                  <a:cubicBezTo>
                    <a:pt x="81196" y="16333"/>
                    <a:pt x="80688" y="15634"/>
                    <a:pt x="80179" y="14998"/>
                  </a:cubicBezTo>
                  <a:cubicBezTo>
                    <a:pt x="80142" y="14943"/>
                    <a:pt x="80073" y="14909"/>
                    <a:pt x="79997" y="14909"/>
                  </a:cubicBezTo>
                  <a:close/>
                  <a:moveTo>
                    <a:pt x="7901" y="17852"/>
                  </a:moveTo>
                  <a:cubicBezTo>
                    <a:pt x="7838" y="17852"/>
                    <a:pt x="7774" y="17876"/>
                    <a:pt x="7727" y="17923"/>
                  </a:cubicBezTo>
                  <a:cubicBezTo>
                    <a:pt x="7155" y="18528"/>
                    <a:pt x="6583" y="19164"/>
                    <a:pt x="6041" y="19767"/>
                  </a:cubicBezTo>
                  <a:cubicBezTo>
                    <a:pt x="5947" y="19894"/>
                    <a:pt x="5977" y="20054"/>
                    <a:pt x="6074" y="20118"/>
                  </a:cubicBezTo>
                  <a:cubicBezTo>
                    <a:pt x="6105" y="20181"/>
                    <a:pt x="6168" y="20181"/>
                    <a:pt x="6232" y="20181"/>
                  </a:cubicBezTo>
                  <a:cubicBezTo>
                    <a:pt x="6295" y="20181"/>
                    <a:pt x="6359" y="20148"/>
                    <a:pt x="6423" y="20118"/>
                  </a:cubicBezTo>
                  <a:cubicBezTo>
                    <a:pt x="6964" y="19482"/>
                    <a:pt x="7536" y="18877"/>
                    <a:pt x="8076" y="18274"/>
                  </a:cubicBezTo>
                  <a:cubicBezTo>
                    <a:pt x="8172" y="18177"/>
                    <a:pt x="8172" y="18019"/>
                    <a:pt x="8076" y="17923"/>
                  </a:cubicBezTo>
                  <a:cubicBezTo>
                    <a:pt x="8029" y="17876"/>
                    <a:pt x="7965" y="17852"/>
                    <a:pt x="7901" y="17852"/>
                  </a:cubicBezTo>
                  <a:close/>
                  <a:moveTo>
                    <a:pt x="82816" y="18981"/>
                  </a:moveTo>
                  <a:cubicBezTo>
                    <a:pt x="82764" y="18981"/>
                    <a:pt x="82709" y="18999"/>
                    <a:pt x="82659" y="19037"/>
                  </a:cubicBezTo>
                  <a:cubicBezTo>
                    <a:pt x="82564" y="19100"/>
                    <a:pt x="82531" y="19258"/>
                    <a:pt x="82595" y="19355"/>
                  </a:cubicBezTo>
                  <a:cubicBezTo>
                    <a:pt x="83010" y="20054"/>
                    <a:pt x="83422" y="20754"/>
                    <a:pt x="83803" y="21517"/>
                  </a:cubicBezTo>
                  <a:cubicBezTo>
                    <a:pt x="83867" y="21580"/>
                    <a:pt x="83930" y="21644"/>
                    <a:pt x="84027" y="21644"/>
                  </a:cubicBezTo>
                  <a:cubicBezTo>
                    <a:pt x="84057" y="21644"/>
                    <a:pt x="84121" y="21611"/>
                    <a:pt x="84154" y="21611"/>
                  </a:cubicBezTo>
                  <a:cubicBezTo>
                    <a:pt x="84281" y="21547"/>
                    <a:pt x="84312" y="21389"/>
                    <a:pt x="84248" y="21262"/>
                  </a:cubicBezTo>
                  <a:cubicBezTo>
                    <a:pt x="83836" y="20530"/>
                    <a:pt x="83422" y="19800"/>
                    <a:pt x="83010" y="19100"/>
                  </a:cubicBezTo>
                  <a:cubicBezTo>
                    <a:pt x="82971" y="19023"/>
                    <a:pt x="82897" y="18981"/>
                    <a:pt x="82816" y="18981"/>
                  </a:cubicBezTo>
                  <a:close/>
                  <a:moveTo>
                    <a:pt x="4635" y="21586"/>
                  </a:moveTo>
                  <a:cubicBezTo>
                    <a:pt x="4558" y="21586"/>
                    <a:pt x="4488" y="21620"/>
                    <a:pt x="4451" y="21674"/>
                  </a:cubicBezTo>
                  <a:cubicBezTo>
                    <a:pt x="3912" y="22343"/>
                    <a:pt x="3404" y="22979"/>
                    <a:pt x="2895" y="23645"/>
                  </a:cubicBezTo>
                  <a:cubicBezTo>
                    <a:pt x="2831" y="23742"/>
                    <a:pt x="2862" y="23900"/>
                    <a:pt x="2958" y="23996"/>
                  </a:cubicBezTo>
                  <a:cubicBezTo>
                    <a:pt x="2989" y="24027"/>
                    <a:pt x="3053" y="24027"/>
                    <a:pt x="3116" y="24027"/>
                  </a:cubicBezTo>
                  <a:cubicBezTo>
                    <a:pt x="3180" y="24027"/>
                    <a:pt x="3243" y="23996"/>
                    <a:pt x="3307" y="23933"/>
                  </a:cubicBezTo>
                  <a:cubicBezTo>
                    <a:pt x="3785" y="23297"/>
                    <a:pt x="4294" y="22628"/>
                    <a:pt x="4833" y="21992"/>
                  </a:cubicBezTo>
                  <a:cubicBezTo>
                    <a:pt x="4930" y="21898"/>
                    <a:pt x="4897" y="21738"/>
                    <a:pt x="4802" y="21644"/>
                  </a:cubicBezTo>
                  <a:cubicBezTo>
                    <a:pt x="4749" y="21603"/>
                    <a:pt x="4690" y="21586"/>
                    <a:pt x="4635" y="21586"/>
                  </a:cubicBezTo>
                  <a:close/>
                  <a:moveTo>
                    <a:pt x="85145" y="23336"/>
                  </a:moveTo>
                  <a:cubicBezTo>
                    <a:pt x="85112" y="23336"/>
                    <a:pt x="85078" y="23343"/>
                    <a:pt x="85044" y="23360"/>
                  </a:cubicBezTo>
                  <a:cubicBezTo>
                    <a:pt x="84917" y="23424"/>
                    <a:pt x="84853" y="23582"/>
                    <a:pt x="84917" y="23709"/>
                  </a:cubicBezTo>
                  <a:cubicBezTo>
                    <a:pt x="85265" y="24408"/>
                    <a:pt x="85616" y="25171"/>
                    <a:pt x="85934" y="25934"/>
                  </a:cubicBezTo>
                  <a:cubicBezTo>
                    <a:pt x="85998" y="26031"/>
                    <a:pt x="86092" y="26095"/>
                    <a:pt x="86189" y="26095"/>
                  </a:cubicBezTo>
                  <a:cubicBezTo>
                    <a:pt x="86219" y="26095"/>
                    <a:pt x="86252" y="26095"/>
                    <a:pt x="86283" y="26061"/>
                  </a:cubicBezTo>
                  <a:cubicBezTo>
                    <a:pt x="86410" y="26031"/>
                    <a:pt x="86443" y="25871"/>
                    <a:pt x="86410" y="25744"/>
                  </a:cubicBezTo>
                  <a:cubicBezTo>
                    <a:pt x="86062" y="24981"/>
                    <a:pt x="85711" y="24218"/>
                    <a:pt x="85362" y="23488"/>
                  </a:cubicBezTo>
                  <a:cubicBezTo>
                    <a:pt x="85316" y="23395"/>
                    <a:pt x="85235" y="23336"/>
                    <a:pt x="85145" y="23336"/>
                  </a:cubicBezTo>
                  <a:close/>
                  <a:moveTo>
                    <a:pt x="1648" y="25562"/>
                  </a:moveTo>
                  <a:cubicBezTo>
                    <a:pt x="1575" y="25562"/>
                    <a:pt x="1501" y="25603"/>
                    <a:pt x="1463" y="25680"/>
                  </a:cubicBezTo>
                  <a:cubicBezTo>
                    <a:pt x="542" y="26952"/>
                    <a:pt x="97" y="27748"/>
                    <a:pt x="97" y="27778"/>
                  </a:cubicBezTo>
                  <a:cubicBezTo>
                    <a:pt x="1" y="27875"/>
                    <a:pt x="64" y="28033"/>
                    <a:pt x="161" y="28096"/>
                  </a:cubicBezTo>
                  <a:cubicBezTo>
                    <a:pt x="224" y="28129"/>
                    <a:pt x="255" y="28129"/>
                    <a:pt x="288" y="28129"/>
                  </a:cubicBezTo>
                  <a:cubicBezTo>
                    <a:pt x="382" y="28129"/>
                    <a:pt x="479" y="28096"/>
                    <a:pt x="509" y="28033"/>
                  </a:cubicBezTo>
                  <a:cubicBezTo>
                    <a:pt x="509" y="28002"/>
                    <a:pt x="987" y="27239"/>
                    <a:pt x="1845" y="25934"/>
                  </a:cubicBezTo>
                  <a:cubicBezTo>
                    <a:pt x="1941" y="25840"/>
                    <a:pt x="1908" y="25680"/>
                    <a:pt x="1781" y="25616"/>
                  </a:cubicBezTo>
                  <a:cubicBezTo>
                    <a:pt x="1744" y="25579"/>
                    <a:pt x="1696" y="25562"/>
                    <a:pt x="1648" y="25562"/>
                  </a:cubicBezTo>
                  <a:close/>
                  <a:moveTo>
                    <a:pt x="176145" y="28124"/>
                  </a:moveTo>
                  <a:cubicBezTo>
                    <a:pt x="176129" y="28124"/>
                    <a:pt x="176112" y="28126"/>
                    <a:pt x="176095" y="28129"/>
                  </a:cubicBezTo>
                  <a:cubicBezTo>
                    <a:pt x="175236" y="28160"/>
                    <a:pt x="174409" y="28256"/>
                    <a:pt x="173615" y="28384"/>
                  </a:cubicBezTo>
                  <a:cubicBezTo>
                    <a:pt x="173488" y="28414"/>
                    <a:pt x="173392" y="28541"/>
                    <a:pt x="173425" y="28668"/>
                  </a:cubicBezTo>
                  <a:cubicBezTo>
                    <a:pt x="173425" y="28796"/>
                    <a:pt x="173552" y="28892"/>
                    <a:pt x="173646" y="28892"/>
                  </a:cubicBezTo>
                  <a:lnTo>
                    <a:pt x="173710" y="28892"/>
                  </a:lnTo>
                  <a:cubicBezTo>
                    <a:pt x="174473" y="28732"/>
                    <a:pt x="175299" y="28638"/>
                    <a:pt x="176126" y="28605"/>
                  </a:cubicBezTo>
                  <a:cubicBezTo>
                    <a:pt x="176253" y="28605"/>
                    <a:pt x="176349" y="28478"/>
                    <a:pt x="176349" y="28350"/>
                  </a:cubicBezTo>
                  <a:cubicBezTo>
                    <a:pt x="176349" y="28237"/>
                    <a:pt x="176273" y="28124"/>
                    <a:pt x="176145" y="28124"/>
                  </a:cubicBezTo>
                  <a:close/>
                  <a:moveTo>
                    <a:pt x="178605" y="28129"/>
                  </a:moveTo>
                  <a:cubicBezTo>
                    <a:pt x="178448" y="28129"/>
                    <a:pt x="178351" y="28223"/>
                    <a:pt x="178321" y="28350"/>
                  </a:cubicBezTo>
                  <a:cubicBezTo>
                    <a:pt x="178321" y="28511"/>
                    <a:pt x="178415" y="28605"/>
                    <a:pt x="178575" y="28638"/>
                  </a:cubicBezTo>
                  <a:cubicBezTo>
                    <a:pt x="179368" y="28668"/>
                    <a:pt x="180164" y="28765"/>
                    <a:pt x="180991" y="28892"/>
                  </a:cubicBezTo>
                  <a:lnTo>
                    <a:pt x="181055" y="28892"/>
                  </a:lnTo>
                  <a:cubicBezTo>
                    <a:pt x="181149" y="28892"/>
                    <a:pt x="181276" y="28829"/>
                    <a:pt x="181276" y="28701"/>
                  </a:cubicBezTo>
                  <a:cubicBezTo>
                    <a:pt x="181309" y="28574"/>
                    <a:pt x="181212" y="28447"/>
                    <a:pt x="181085" y="28414"/>
                  </a:cubicBezTo>
                  <a:cubicBezTo>
                    <a:pt x="180228" y="28287"/>
                    <a:pt x="179401" y="28193"/>
                    <a:pt x="178605" y="28129"/>
                  </a:cubicBezTo>
                  <a:close/>
                  <a:moveTo>
                    <a:pt x="183435" y="28903"/>
                  </a:moveTo>
                  <a:cubicBezTo>
                    <a:pt x="183323" y="28903"/>
                    <a:pt x="183240" y="28983"/>
                    <a:pt x="183216" y="29083"/>
                  </a:cubicBezTo>
                  <a:cubicBezTo>
                    <a:pt x="183183" y="29210"/>
                    <a:pt x="183280" y="29368"/>
                    <a:pt x="183407" y="29401"/>
                  </a:cubicBezTo>
                  <a:cubicBezTo>
                    <a:pt x="184170" y="29592"/>
                    <a:pt x="184964" y="29813"/>
                    <a:pt x="185760" y="30067"/>
                  </a:cubicBezTo>
                  <a:lnTo>
                    <a:pt x="185854" y="30067"/>
                  </a:lnTo>
                  <a:cubicBezTo>
                    <a:pt x="185951" y="30067"/>
                    <a:pt x="186045" y="30004"/>
                    <a:pt x="186078" y="29910"/>
                  </a:cubicBezTo>
                  <a:cubicBezTo>
                    <a:pt x="186141" y="29782"/>
                    <a:pt x="186045" y="29622"/>
                    <a:pt x="185917" y="29592"/>
                  </a:cubicBezTo>
                  <a:cubicBezTo>
                    <a:pt x="185124" y="29337"/>
                    <a:pt x="184297" y="29113"/>
                    <a:pt x="183534" y="28923"/>
                  </a:cubicBezTo>
                  <a:cubicBezTo>
                    <a:pt x="183500" y="28909"/>
                    <a:pt x="183466" y="28903"/>
                    <a:pt x="183435" y="28903"/>
                  </a:cubicBezTo>
                  <a:close/>
                  <a:moveTo>
                    <a:pt x="171263" y="28979"/>
                  </a:moveTo>
                  <a:cubicBezTo>
                    <a:pt x="171242" y="28979"/>
                    <a:pt x="171220" y="28981"/>
                    <a:pt x="171199" y="28986"/>
                  </a:cubicBezTo>
                  <a:cubicBezTo>
                    <a:pt x="170403" y="29241"/>
                    <a:pt x="169610" y="29559"/>
                    <a:pt x="168877" y="29910"/>
                  </a:cubicBezTo>
                  <a:cubicBezTo>
                    <a:pt x="168750" y="29973"/>
                    <a:pt x="168686" y="30100"/>
                    <a:pt x="168750" y="30227"/>
                  </a:cubicBezTo>
                  <a:cubicBezTo>
                    <a:pt x="168783" y="30322"/>
                    <a:pt x="168877" y="30385"/>
                    <a:pt x="168974" y="30385"/>
                  </a:cubicBezTo>
                  <a:cubicBezTo>
                    <a:pt x="169004" y="30385"/>
                    <a:pt x="169037" y="30385"/>
                    <a:pt x="169068" y="30355"/>
                  </a:cubicBezTo>
                  <a:cubicBezTo>
                    <a:pt x="169800" y="30004"/>
                    <a:pt x="170563" y="29719"/>
                    <a:pt x="171326" y="29464"/>
                  </a:cubicBezTo>
                  <a:cubicBezTo>
                    <a:pt x="171484" y="29431"/>
                    <a:pt x="171548" y="29274"/>
                    <a:pt x="171517" y="29147"/>
                  </a:cubicBezTo>
                  <a:cubicBezTo>
                    <a:pt x="171464" y="29041"/>
                    <a:pt x="171367" y="28979"/>
                    <a:pt x="171263" y="28979"/>
                  </a:cubicBezTo>
                  <a:close/>
                  <a:moveTo>
                    <a:pt x="87147" y="27880"/>
                  </a:moveTo>
                  <a:cubicBezTo>
                    <a:pt x="87114" y="27880"/>
                    <a:pt x="87080" y="27888"/>
                    <a:pt x="87046" y="27905"/>
                  </a:cubicBezTo>
                  <a:cubicBezTo>
                    <a:pt x="86919" y="27938"/>
                    <a:pt x="86855" y="28096"/>
                    <a:pt x="86888" y="28223"/>
                  </a:cubicBezTo>
                  <a:cubicBezTo>
                    <a:pt x="87206" y="28986"/>
                    <a:pt x="87491" y="29749"/>
                    <a:pt x="87778" y="30545"/>
                  </a:cubicBezTo>
                  <a:cubicBezTo>
                    <a:pt x="87809" y="30639"/>
                    <a:pt x="87905" y="30703"/>
                    <a:pt x="88000" y="30703"/>
                  </a:cubicBezTo>
                  <a:cubicBezTo>
                    <a:pt x="88033" y="30703"/>
                    <a:pt x="88063" y="30703"/>
                    <a:pt x="88096" y="30673"/>
                  </a:cubicBezTo>
                  <a:cubicBezTo>
                    <a:pt x="88223" y="30639"/>
                    <a:pt x="88287" y="30482"/>
                    <a:pt x="88223" y="30355"/>
                  </a:cubicBezTo>
                  <a:cubicBezTo>
                    <a:pt x="87936" y="29592"/>
                    <a:pt x="87651" y="28829"/>
                    <a:pt x="87364" y="28033"/>
                  </a:cubicBezTo>
                  <a:cubicBezTo>
                    <a:pt x="87317" y="27939"/>
                    <a:pt x="87237" y="27880"/>
                    <a:pt x="87147" y="27880"/>
                  </a:cubicBezTo>
                  <a:close/>
                  <a:moveTo>
                    <a:pt x="188201" y="30410"/>
                  </a:moveTo>
                  <a:cubicBezTo>
                    <a:pt x="188091" y="30410"/>
                    <a:pt x="187979" y="30471"/>
                    <a:pt x="187952" y="30576"/>
                  </a:cubicBezTo>
                  <a:cubicBezTo>
                    <a:pt x="187889" y="30703"/>
                    <a:pt x="187952" y="30830"/>
                    <a:pt x="188079" y="30894"/>
                  </a:cubicBezTo>
                  <a:cubicBezTo>
                    <a:pt x="188842" y="31181"/>
                    <a:pt x="189605" y="31499"/>
                    <a:pt x="190368" y="31848"/>
                  </a:cubicBezTo>
                  <a:lnTo>
                    <a:pt x="190465" y="31848"/>
                  </a:lnTo>
                  <a:cubicBezTo>
                    <a:pt x="190559" y="31848"/>
                    <a:pt x="190656" y="31817"/>
                    <a:pt x="190686" y="31720"/>
                  </a:cubicBezTo>
                  <a:cubicBezTo>
                    <a:pt x="190750" y="31593"/>
                    <a:pt x="190686" y="31436"/>
                    <a:pt x="190559" y="31372"/>
                  </a:cubicBezTo>
                  <a:cubicBezTo>
                    <a:pt x="189796" y="31054"/>
                    <a:pt x="189003" y="30703"/>
                    <a:pt x="188270" y="30418"/>
                  </a:cubicBezTo>
                  <a:cubicBezTo>
                    <a:pt x="188248" y="30412"/>
                    <a:pt x="188224" y="30410"/>
                    <a:pt x="188201" y="30410"/>
                  </a:cubicBezTo>
                  <a:close/>
                  <a:moveTo>
                    <a:pt x="166819" y="31084"/>
                  </a:moveTo>
                  <a:cubicBezTo>
                    <a:pt x="166776" y="31084"/>
                    <a:pt x="166730" y="31095"/>
                    <a:pt x="166685" y="31118"/>
                  </a:cubicBezTo>
                  <a:cubicBezTo>
                    <a:pt x="166016" y="31563"/>
                    <a:pt x="165317" y="32038"/>
                    <a:pt x="164650" y="32580"/>
                  </a:cubicBezTo>
                  <a:cubicBezTo>
                    <a:pt x="164554" y="32674"/>
                    <a:pt x="164523" y="32801"/>
                    <a:pt x="164617" y="32928"/>
                  </a:cubicBezTo>
                  <a:cubicBezTo>
                    <a:pt x="164681" y="32992"/>
                    <a:pt x="164744" y="33025"/>
                    <a:pt x="164808" y="33025"/>
                  </a:cubicBezTo>
                  <a:cubicBezTo>
                    <a:pt x="164871" y="33025"/>
                    <a:pt x="164935" y="32992"/>
                    <a:pt x="164968" y="32962"/>
                  </a:cubicBezTo>
                  <a:cubicBezTo>
                    <a:pt x="165604" y="32453"/>
                    <a:pt x="166270" y="31975"/>
                    <a:pt x="166939" y="31530"/>
                  </a:cubicBezTo>
                  <a:cubicBezTo>
                    <a:pt x="167066" y="31466"/>
                    <a:pt x="167097" y="31308"/>
                    <a:pt x="167033" y="31181"/>
                  </a:cubicBezTo>
                  <a:cubicBezTo>
                    <a:pt x="166973" y="31119"/>
                    <a:pt x="166899" y="31084"/>
                    <a:pt x="166819" y="31084"/>
                  </a:cubicBezTo>
                  <a:close/>
                  <a:moveTo>
                    <a:pt x="192706" y="32427"/>
                  </a:moveTo>
                  <a:cubicBezTo>
                    <a:pt x="192608" y="32427"/>
                    <a:pt x="192512" y="32479"/>
                    <a:pt x="192467" y="32547"/>
                  </a:cubicBezTo>
                  <a:cubicBezTo>
                    <a:pt x="192436" y="32674"/>
                    <a:pt x="192467" y="32834"/>
                    <a:pt x="192594" y="32898"/>
                  </a:cubicBezTo>
                  <a:cubicBezTo>
                    <a:pt x="193293" y="33246"/>
                    <a:pt x="194056" y="33628"/>
                    <a:pt x="194789" y="34042"/>
                  </a:cubicBezTo>
                  <a:cubicBezTo>
                    <a:pt x="194819" y="34042"/>
                    <a:pt x="194852" y="34073"/>
                    <a:pt x="194883" y="34073"/>
                  </a:cubicBezTo>
                  <a:cubicBezTo>
                    <a:pt x="194979" y="34073"/>
                    <a:pt x="195073" y="34009"/>
                    <a:pt x="195106" y="33946"/>
                  </a:cubicBezTo>
                  <a:cubicBezTo>
                    <a:pt x="195170" y="33819"/>
                    <a:pt x="195137" y="33661"/>
                    <a:pt x="195010" y="33597"/>
                  </a:cubicBezTo>
                  <a:cubicBezTo>
                    <a:pt x="194280" y="33183"/>
                    <a:pt x="193547" y="32801"/>
                    <a:pt x="192817" y="32453"/>
                  </a:cubicBezTo>
                  <a:cubicBezTo>
                    <a:pt x="192782" y="32435"/>
                    <a:pt x="192744" y="32427"/>
                    <a:pt x="192706" y="32427"/>
                  </a:cubicBezTo>
                  <a:close/>
                  <a:moveTo>
                    <a:pt x="88826" y="32539"/>
                  </a:moveTo>
                  <a:cubicBezTo>
                    <a:pt x="88805" y="32539"/>
                    <a:pt x="88784" y="32542"/>
                    <a:pt x="88763" y="32547"/>
                  </a:cubicBezTo>
                  <a:cubicBezTo>
                    <a:pt x="88635" y="32611"/>
                    <a:pt x="88541" y="32738"/>
                    <a:pt x="88605" y="32865"/>
                  </a:cubicBezTo>
                  <a:cubicBezTo>
                    <a:pt x="88859" y="33661"/>
                    <a:pt x="89114" y="34424"/>
                    <a:pt x="89398" y="35217"/>
                  </a:cubicBezTo>
                  <a:cubicBezTo>
                    <a:pt x="89431" y="35314"/>
                    <a:pt x="89526" y="35378"/>
                    <a:pt x="89622" y="35378"/>
                  </a:cubicBezTo>
                  <a:lnTo>
                    <a:pt x="89686" y="35378"/>
                  </a:lnTo>
                  <a:cubicBezTo>
                    <a:pt x="89843" y="35345"/>
                    <a:pt x="89907" y="35187"/>
                    <a:pt x="89843" y="35060"/>
                  </a:cubicBezTo>
                  <a:cubicBezTo>
                    <a:pt x="89589" y="34264"/>
                    <a:pt x="89335" y="33501"/>
                    <a:pt x="89080" y="32707"/>
                  </a:cubicBezTo>
                  <a:cubicBezTo>
                    <a:pt x="89027" y="32601"/>
                    <a:pt x="88930" y="32539"/>
                    <a:pt x="88826" y="32539"/>
                  </a:cubicBezTo>
                  <a:close/>
                  <a:moveTo>
                    <a:pt x="162949" y="34161"/>
                  </a:moveTo>
                  <a:cubicBezTo>
                    <a:pt x="162885" y="34161"/>
                    <a:pt x="162822" y="34185"/>
                    <a:pt x="162773" y="34233"/>
                  </a:cubicBezTo>
                  <a:cubicBezTo>
                    <a:pt x="162201" y="34772"/>
                    <a:pt x="161629" y="35378"/>
                    <a:pt x="161056" y="36014"/>
                  </a:cubicBezTo>
                  <a:cubicBezTo>
                    <a:pt x="160962" y="36141"/>
                    <a:pt x="160993" y="36298"/>
                    <a:pt x="161090" y="36362"/>
                  </a:cubicBezTo>
                  <a:cubicBezTo>
                    <a:pt x="161120" y="36426"/>
                    <a:pt x="161184" y="36426"/>
                    <a:pt x="161247" y="36426"/>
                  </a:cubicBezTo>
                  <a:cubicBezTo>
                    <a:pt x="161311" y="36426"/>
                    <a:pt x="161374" y="36426"/>
                    <a:pt x="161438" y="36362"/>
                  </a:cubicBezTo>
                  <a:cubicBezTo>
                    <a:pt x="161980" y="35726"/>
                    <a:pt x="162552" y="35123"/>
                    <a:pt x="163124" y="34582"/>
                  </a:cubicBezTo>
                  <a:cubicBezTo>
                    <a:pt x="163218" y="34488"/>
                    <a:pt x="163218" y="34327"/>
                    <a:pt x="163124" y="34233"/>
                  </a:cubicBezTo>
                  <a:cubicBezTo>
                    <a:pt x="163076" y="34185"/>
                    <a:pt x="163012" y="34161"/>
                    <a:pt x="162949" y="34161"/>
                  </a:cubicBezTo>
                  <a:close/>
                  <a:moveTo>
                    <a:pt x="197057" y="34790"/>
                  </a:moveTo>
                  <a:cubicBezTo>
                    <a:pt x="196978" y="34790"/>
                    <a:pt x="196895" y="34838"/>
                    <a:pt x="196854" y="34900"/>
                  </a:cubicBezTo>
                  <a:cubicBezTo>
                    <a:pt x="196760" y="35027"/>
                    <a:pt x="196823" y="35187"/>
                    <a:pt x="196917" y="35251"/>
                  </a:cubicBezTo>
                  <a:cubicBezTo>
                    <a:pt x="197617" y="35663"/>
                    <a:pt x="198316" y="36077"/>
                    <a:pt x="199049" y="36522"/>
                  </a:cubicBezTo>
                  <a:cubicBezTo>
                    <a:pt x="199079" y="36553"/>
                    <a:pt x="199112" y="36586"/>
                    <a:pt x="199176" y="36586"/>
                  </a:cubicBezTo>
                  <a:cubicBezTo>
                    <a:pt x="199239" y="36586"/>
                    <a:pt x="199333" y="36522"/>
                    <a:pt x="199367" y="36459"/>
                  </a:cubicBezTo>
                  <a:cubicBezTo>
                    <a:pt x="199461" y="36331"/>
                    <a:pt x="199430" y="36171"/>
                    <a:pt x="199303" y="36108"/>
                  </a:cubicBezTo>
                  <a:cubicBezTo>
                    <a:pt x="198570" y="35663"/>
                    <a:pt x="197871" y="35217"/>
                    <a:pt x="197172" y="34836"/>
                  </a:cubicBezTo>
                  <a:cubicBezTo>
                    <a:pt x="197139" y="34803"/>
                    <a:pt x="197098" y="34790"/>
                    <a:pt x="197057" y="34790"/>
                  </a:cubicBezTo>
                  <a:close/>
                  <a:moveTo>
                    <a:pt x="90385" y="37245"/>
                  </a:moveTo>
                  <a:cubicBezTo>
                    <a:pt x="90364" y="37245"/>
                    <a:pt x="90343" y="37247"/>
                    <a:pt x="90322" y="37252"/>
                  </a:cubicBezTo>
                  <a:cubicBezTo>
                    <a:pt x="90194" y="37316"/>
                    <a:pt x="90098" y="37443"/>
                    <a:pt x="90161" y="37570"/>
                  </a:cubicBezTo>
                  <a:lnTo>
                    <a:pt x="90924" y="39923"/>
                  </a:lnTo>
                  <a:cubicBezTo>
                    <a:pt x="90957" y="40050"/>
                    <a:pt x="91052" y="40113"/>
                    <a:pt x="91148" y="40113"/>
                  </a:cubicBezTo>
                  <a:cubicBezTo>
                    <a:pt x="91179" y="40113"/>
                    <a:pt x="91212" y="40113"/>
                    <a:pt x="91212" y="40083"/>
                  </a:cubicBezTo>
                  <a:cubicBezTo>
                    <a:pt x="91339" y="40050"/>
                    <a:pt x="91433" y="39923"/>
                    <a:pt x="91369" y="39795"/>
                  </a:cubicBezTo>
                  <a:lnTo>
                    <a:pt x="90640" y="37412"/>
                  </a:lnTo>
                  <a:cubicBezTo>
                    <a:pt x="90587" y="37306"/>
                    <a:pt x="90489" y="37245"/>
                    <a:pt x="90385" y="37245"/>
                  </a:cubicBezTo>
                  <a:close/>
                  <a:moveTo>
                    <a:pt x="159662" y="37846"/>
                  </a:moveTo>
                  <a:cubicBezTo>
                    <a:pt x="159591" y="37846"/>
                    <a:pt x="159524" y="37877"/>
                    <a:pt x="159467" y="37952"/>
                  </a:cubicBezTo>
                  <a:cubicBezTo>
                    <a:pt x="158991" y="38557"/>
                    <a:pt x="158483" y="39223"/>
                    <a:pt x="157974" y="39923"/>
                  </a:cubicBezTo>
                  <a:cubicBezTo>
                    <a:pt x="157877" y="40050"/>
                    <a:pt x="157910" y="40177"/>
                    <a:pt x="158038" y="40274"/>
                  </a:cubicBezTo>
                  <a:cubicBezTo>
                    <a:pt x="158068" y="40304"/>
                    <a:pt x="158132" y="40304"/>
                    <a:pt x="158165" y="40304"/>
                  </a:cubicBezTo>
                  <a:cubicBezTo>
                    <a:pt x="158259" y="40304"/>
                    <a:pt x="158322" y="40274"/>
                    <a:pt x="158355" y="40210"/>
                  </a:cubicBezTo>
                  <a:cubicBezTo>
                    <a:pt x="158864" y="39511"/>
                    <a:pt x="159373" y="38842"/>
                    <a:pt x="159848" y="38239"/>
                  </a:cubicBezTo>
                  <a:cubicBezTo>
                    <a:pt x="159945" y="38142"/>
                    <a:pt x="159912" y="37985"/>
                    <a:pt x="159818" y="37888"/>
                  </a:cubicBezTo>
                  <a:cubicBezTo>
                    <a:pt x="159765" y="37862"/>
                    <a:pt x="159713" y="37846"/>
                    <a:pt x="159662" y="37846"/>
                  </a:cubicBezTo>
                  <a:close/>
                  <a:moveTo>
                    <a:pt x="156774" y="41861"/>
                  </a:moveTo>
                  <a:cubicBezTo>
                    <a:pt x="156693" y="41861"/>
                    <a:pt x="156605" y="41896"/>
                    <a:pt x="156542" y="41957"/>
                  </a:cubicBezTo>
                  <a:lnTo>
                    <a:pt x="155207" y="44056"/>
                  </a:lnTo>
                  <a:cubicBezTo>
                    <a:pt x="155143" y="44183"/>
                    <a:pt x="155176" y="44343"/>
                    <a:pt x="155270" y="44407"/>
                  </a:cubicBezTo>
                  <a:cubicBezTo>
                    <a:pt x="155334" y="44437"/>
                    <a:pt x="155367" y="44437"/>
                    <a:pt x="155398" y="44437"/>
                  </a:cubicBezTo>
                  <a:cubicBezTo>
                    <a:pt x="155494" y="44437"/>
                    <a:pt x="155558" y="44407"/>
                    <a:pt x="155621" y="44310"/>
                  </a:cubicBezTo>
                  <a:cubicBezTo>
                    <a:pt x="156066" y="43610"/>
                    <a:pt x="156512" y="42944"/>
                    <a:pt x="156957" y="42245"/>
                  </a:cubicBezTo>
                  <a:cubicBezTo>
                    <a:pt x="157051" y="42148"/>
                    <a:pt x="157020" y="41990"/>
                    <a:pt x="156893" y="41894"/>
                  </a:cubicBezTo>
                  <a:cubicBezTo>
                    <a:pt x="156859" y="41871"/>
                    <a:pt x="156818" y="41861"/>
                    <a:pt x="156774" y="41861"/>
                  </a:cubicBezTo>
                  <a:close/>
                  <a:moveTo>
                    <a:pt x="91931" y="41970"/>
                  </a:moveTo>
                  <a:cubicBezTo>
                    <a:pt x="91904" y="41970"/>
                    <a:pt x="91876" y="41976"/>
                    <a:pt x="91848" y="41990"/>
                  </a:cubicBezTo>
                  <a:cubicBezTo>
                    <a:pt x="91720" y="42021"/>
                    <a:pt x="91624" y="42181"/>
                    <a:pt x="91687" y="42308"/>
                  </a:cubicBezTo>
                  <a:cubicBezTo>
                    <a:pt x="91942" y="43071"/>
                    <a:pt x="92196" y="43865"/>
                    <a:pt x="92483" y="44661"/>
                  </a:cubicBezTo>
                  <a:cubicBezTo>
                    <a:pt x="92514" y="44755"/>
                    <a:pt x="92611" y="44819"/>
                    <a:pt x="92705" y="44819"/>
                  </a:cubicBezTo>
                  <a:cubicBezTo>
                    <a:pt x="92738" y="44819"/>
                    <a:pt x="92768" y="44819"/>
                    <a:pt x="92768" y="44788"/>
                  </a:cubicBezTo>
                  <a:cubicBezTo>
                    <a:pt x="92895" y="44755"/>
                    <a:pt x="92992" y="44628"/>
                    <a:pt x="92929" y="44501"/>
                  </a:cubicBezTo>
                  <a:cubicBezTo>
                    <a:pt x="92674" y="43707"/>
                    <a:pt x="92420" y="42944"/>
                    <a:pt x="92132" y="42148"/>
                  </a:cubicBezTo>
                  <a:cubicBezTo>
                    <a:pt x="92109" y="42049"/>
                    <a:pt x="92026" y="41970"/>
                    <a:pt x="91931" y="41970"/>
                  </a:cubicBezTo>
                  <a:close/>
                  <a:moveTo>
                    <a:pt x="154105" y="46057"/>
                  </a:moveTo>
                  <a:cubicBezTo>
                    <a:pt x="154027" y="46057"/>
                    <a:pt x="153946" y="46093"/>
                    <a:pt x="153905" y="46154"/>
                  </a:cubicBezTo>
                  <a:cubicBezTo>
                    <a:pt x="153460" y="46886"/>
                    <a:pt x="153015" y="47586"/>
                    <a:pt x="152600" y="48285"/>
                  </a:cubicBezTo>
                  <a:cubicBezTo>
                    <a:pt x="152536" y="48412"/>
                    <a:pt x="152569" y="48570"/>
                    <a:pt x="152697" y="48634"/>
                  </a:cubicBezTo>
                  <a:cubicBezTo>
                    <a:pt x="152727" y="48667"/>
                    <a:pt x="152760" y="48667"/>
                    <a:pt x="152824" y="48667"/>
                  </a:cubicBezTo>
                  <a:cubicBezTo>
                    <a:pt x="152887" y="48667"/>
                    <a:pt x="152981" y="48634"/>
                    <a:pt x="153015" y="48539"/>
                  </a:cubicBezTo>
                  <a:cubicBezTo>
                    <a:pt x="153460" y="47840"/>
                    <a:pt x="153872" y="47141"/>
                    <a:pt x="154317" y="46441"/>
                  </a:cubicBezTo>
                  <a:cubicBezTo>
                    <a:pt x="154380" y="46314"/>
                    <a:pt x="154350" y="46154"/>
                    <a:pt x="154223" y="46090"/>
                  </a:cubicBezTo>
                  <a:cubicBezTo>
                    <a:pt x="154189" y="46068"/>
                    <a:pt x="154147" y="46057"/>
                    <a:pt x="154105" y="46057"/>
                  </a:cubicBezTo>
                  <a:close/>
                  <a:moveTo>
                    <a:pt x="93503" y="46655"/>
                  </a:moveTo>
                  <a:cubicBezTo>
                    <a:pt x="93480" y="46655"/>
                    <a:pt x="93458" y="46657"/>
                    <a:pt x="93437" y="46662"/>
                  </a:cubicBezTo>
                  <a:cubicBezTo>
                    <a:pt x="93310" y="46726"/>
                    <a:pt x="93246" y="46853"/>
                    <a:pt x="93310" y="46980"/>
                  </a:cubicBezTo>
                  <a:cubicBezTo>
                    <a:pt x="93595" y="47807"/>
                    <a:pt x="93882" y="48570"/>
                    <a:pt x="94200" y="49302"/>
                  </a:cubicBezTo>
                  <a:cubicBezTo>
                    <a:pt x="94231" y="49397"/>
                    <a:pt x="94327" y="49460"/>
                    <a:pt x="94421" y="49460"/>
                  </a:cubicBezTo>
                  <a:cubicBezTo>
                    <a:pt x="94455" y="49460"/>
                    <a:pt x="94485" y="49460"/>
                    <a:pt x="94518" y="49430"/>
                  </a:cubicBezTo>
                  <a:cubicBezTo>
                    <a:pt x="94645" y="49397"/>
                    <a:pt x="94709" y="49239"/>
                    <a:pt x="94645" y="49112"/>
                  </a:cubicBezTo>
                  <a:cubicBezTo>
                    <a:pt x="94358" y="48379"/>
                    <a:pt x="94073" y="47649"/>
                    <a:pt x="93755" y="46823"/>
                  </a:cubicBezTo>
                  <a:cubicBezTo>
                    <a:pt x="93728" y="46717"/>
                    <a:pt x="93613" y="46655"/>
                    <a:pt x="93503" y="46655"/>
                  </a:cubicBezTo>
                  <a:close/>
                  <a:moveTo>
                    <a:pt x="151535" y="50288"/>
                  </a:moveTo>
                  <a:cubicBezTo>
                    <a:pt x="151455" y="50288"/>
                    <a:pt x="151370" y="50329"/>
                    <a:pt x="151328" y="50414"/>
                  </a:cubicBezTo>
                  <a:cubicBezTo>
                    <a:pt x="150883" y="51113"/>
                    <a:pt x="150438" y="51813"/>
                    <a:pt x="150026" y="52512"/>
                  </a:cubicBezTo>
                  <a:cubicBezTo>
                    <a:pt x="149929" y="52639"/>
                    <a:pt x="149993" y="52800"/>
                    <a:pt x="150090" y="52863"/>
                  </a:cubicBezTo>
                  <a:cubicBezTo>
                    <a:pt x="150120" y="52894"/>
                    <a:pt x="150184" y="52894"/>
                    <a:pt x="150217" y="52894"/>
                  </a:cubicBezTo>
                  <a:cubicBezTo>
                    <a:pt x="150311" y="52894"/>
                    <a:pt x="150375" y="52863"/>
                    <a:pt x="150438" y="52766"/>
                  </a:cubicBezTo>
                  <a:cubicBezTo>
                    <a:pt x="150883" y="52067"/>
                    <a:pt x="151298" y="51368"/>
                    <a:pt x="151743" y="50668"/>
                  </a:cubicBezTo>
                  <a:cubicBezTo>
                    <a:pt x="151806" y="50541"/>
                    <a:pt x="151773" y="50383"/>
                    <a:pt x="151646" y="50320"/>
                  </a:cubicBezTo>
                  <a:cubicBezTo>
                    <a:pt x="151615" y="50298"/>
                    <a:pt x="151575" y="50288"/>
                    <a:pt x="151535" y="50288"/>
                  </a:cubicBezTo>
                  <a:close/>
                  <a:moveTo>
                    <a:pt x="95387" y="51249"/>
                  </a:moveTo>
                  <a:cubicBezTo>
                    <a:pt x="95351" y="51249"/>
                    <a:pt x="95315" y="51256"/>
                    <a:pt x="95281" y="51274"/>
                  </a:cubicBezTo>
                  <a:cubicBezTo>
                    <a:pt x="95154" y="51337"/>
                    <a:pt x="95121" y="51464"/>
                    <a:pt x="95154" y="51591"/>
                  </a:cubicBezTo>
                  <a:cubicBezTo>
                    <a:pt x="95502" y="52385"/>
                    <a:pt x="95884" y="53117"/>
                    <a:pt x="96235" y="53847"/>
                  </a:cubicBezTo>
                  <a:cubicBezTo>
                    <a:pt x="96298" y="53911"/>
                    <a:pt x="96362" y="53975"/>
                    <a:pt x="96456" y="53975"/>
                  </a:cubicBezTo>
                  <a:cubicBezTo>
                    <a:pt x="96489" y="53975"/>
                    <a:pt x="96553" y="53975"/>
                    <a:pt x="96583" y="53944"/>
                  </a:cubicBezTo>
                  <a:cubicBezTo>
                    <a:pt x="96710" y="53880"/>
                    <a:pt x="96744" y="53720"/>
                    <a:pt x="96680" y="53626"/>
                  </a:cubicBezTo>
                  <a:cubicBezTo>
                    <a:pt x="96329" y="52927"/>
                    <a:pt x="95981" y="52164"/>
                    <a:pt x="95630" y="51401"/>
                  </a:cubicBezTo>
                  <a:cubicBezTo>
                    <a:pt x="95583" y="51308"/>
                    <a:pt x="95486" y="51249"/>
                    <a:pt x="95387" y="51249"/>
                  </a:cubicBezTo>
                  <a:close/>
                  <a:moveTo>
                    <a:pt x="148905" y="54484"/>
                  </a:moveTo>
                  <a:cubicBezTo>
                    <a:pt x="148817" y="54484"/>
                    <a:pt x="148733" y="54526"/>
                    <a:pt x="148691" y="54610"/>
                  </a:cubicBezTo>
                  <a:cubicBezTo>
                    <a:pt x="148213" y="55310"/>
                    <a:pt x="147768" y="56009"/>
                    <a:pt x="147292" y="56645"/>
                  </a:cubicBezTo>
                  <a:cubicBezTo>
                    <a:pt x="147228" y="56772"/>
                    <a:pt x="147259" y="56932"/>
                    <a:pt x="147356" y="56996"/>
                  </a:cubicBezTo>
                  <a:cubicBezTo>
                    <a:pt x="147419" y="57027"/>
                    <a:pt x="147450" y="57027"/>
                    <a:pt x="147513" y="57027"/>
                  </a:cubicBezTo>
                  <a:cubicBezTo>
                    <a:pt x="147577" y="57027"/>
                    <a:pt x="147674" y="56996"/>
                    <a:pt x="147704" y="56932"/>
                  </a:cubicBezTo>
                  <a:cubicBezTo>
                    <a:pt x="148149" y="56297"/>
                    <a:pt x="148627" y="55597"/>
                    <a:pt x="149103" y="54865"/>
                  </a:cubicBezTo>
                  <a:cubicBezTo>
                    <a:pt x="149166" y="54771"/>
                    <a:pt x="149136" y="54610"/>
                    <a:pt x="149039" y="54516"/>
                  </a:cubicBezTo>
                  <a:cubicBezTo>
                    <a:pt x="148997" y="54495"/>
                    <a:pt x="148950" y="54484"/>
                    <a:pt x="148905" y="54484"/>
                  </a:cubicBezTo>
                  <a:close/>
                  <a:moveTo>
                    <a:pt x="97653" y="55645"/>
                  </a:moveTo>
                  <a:cubicBezTo>
                    <a:pt x="97611" y="55645"/>
                    <a:pt x="97571" y="55659"/>
                    <a:pt x="97537" y="55691"/>
                  </a:cubicBezTo>
                  <a:cubicBezTo>
                    <a:pt x="97410" y="55755"/>
                    <a:pt x="97379" y="55915"/>
                    <a:pt x="97443" y="56009"/>
                  </a:cubicBezTo>
                  <a:cubicBezTo>
                    <a:pt x="97888" y="56742"/>
                    <a:pt x="98333" y="57441"/>
                    <a:pt x="98778" y="58107"/>
                  </a:cubicBezTo>
                  <a:cubicBezTo>
                    <a:pt x="98842" y="58171"/>
                    <a:pt x="98905" y="58204"/>
                    <a:pt x="98999" y="58204"/>
                  </a:cubicBezTo>
                  <a:cubicBezTo>
                    <a:pt x="99032" y="58204"/>
                    <a:pt x="99096" y="58204"/>
                    <a:pt x="99127" y="58171"/>
                  </a:cubicBezTo>
                  <a:cubicBezTo>
                    <a:pt x="99254" y="58107"/>
                    <a:pt x="99287" y="57950"/>
                    <a:pt x="99190" y="57823"/>
                  </a:cubicBezTo>
                  <a:cubicBezTo>
                    <a:pt x="98745" y="57187"/>
                    <a:pt x="98300" y="56487"/>
                    <a:pt x="97855" y="55755"/>
                  </a:cubicBezTo>
                  <a:cubicBezTo>
                    <a:pt x="97813" y="55693"/>
                    <a:pt x="97732" y="55645"/>
                    <a:pt x="97653" y="55645"/>
                  </a:cubicBezTo>
                  <a:close/>
                  <a:moveTo>
                    <a:pt x="146044" y="58559"/>
                  </a:moveTo>
                  <a:cubicBezTo>
                    <a:pt x="145967" y="58559"/>
                    <a:pt x="145897" y="58593"/>
                    <a:pt x="145860" y="58649"/>
                  </a:cubicBezTo>
                  <a:cubicBezTo>
                    <a:pt x="145321" y="59316"/>
                    <a:pt x="144812" y="59984"/>
                    <a:pt x="144304" y="60557"/>
                  </a:cubicBezTo>
                  <a:cubicBezTo>
                    <a:pt x="144240" y="60684"/>
                    <a:pt x="144240" y="60842"/>
                    <a:pt x="144334" y="60905"/>
                  </a:cubicBezTo>
                  <a:cubicBezTo>
                    <a:pt x="144398" y="60969"/>
                    <a:pt x="144431" y="60969"/>
                    <a:pt x="144494" y="60969"/>
                  </a:cubicBezTo>
                  <a:cubicBezTo>
                    <a:pt x="144558" y="60969"/>
                    <a:pt x="144652" y="60938"/>
                    <a:pt x="144685" y="60905"/>
                  </a:cubicBezTo>
                  <a:cubicBezTo>
                    <a:pt x="145194" y="60302"/>
                    <a:pt x="145733" y="59633"/>
                    <a:pt x="146242" y="58934"/>
                  </a:cubicBezTo>
                  <a:cubicBezTo>
                    <a:pt x="146338" y="58840"/>
                    <a:pt x="146305" y="58680"/>
                    <a:pt x="146211" y="58616"/>
                  </a:cubicBezTo>
                  <a:cubicBezTo>
                    <a:pt x="146158" y="58577"/>
                    <a:pt x="146099" y="58559"/>
                    <a:pt x="146044" y="58559"/>
                  </a:cubicBezTo>
                  <a:close/>
                  <a:moveTo>
                    <a:pt x="100492" y="59686"/>
                  </a:moveTo>
                  <a:cubicBezTo>
                    <a:pt x="100434" y="59686"/>
                    <a:pt x="100378" y="59701"/>
                    <a:pt x="100335" y="59730"/>
                  </a:cubicBezTo>
                  <a:cubicBezTo>
                    <a:pt x="100208" y="59824"/>
                    <a:pt x="100208" y="59984"/>
                    <a:pt x="100304" y="60079"/>
                  </a:cubicBezTo>
                  <a:cubicBezTo>
                    <a:pt x="100843" y="60747"/>
                    <a:pt x="101416" y="61350"/>
                    <a:pt x="101988" y="61922"/>
                  </a:cubicBezTo>
                  <a:cubicBezTo>
                    <a:pt x="102021" y="61986"/>
                    <a:pt x="102084" y="61986"/>
                    <a:pt x="102148" y="61986"/>
                  </a:cubicBezTo>
                  <a:cubicBezTo>
                    <a:pt x="102212" y="61986"/>
                    <a:pt x="102275" y="61986"/>
                    <a:pt x="102339" y="61922"/>
                  </a:cubicBezTo>
                  <a:cubicBezTo>
                    <a:pt x="102433" y="61828"/>
                    <a:pt x="102433" y="61668"/>
                    <a:pt x="102339" y="61574"/>
                  </a:cubicBezTo>
                  <a:cubicBezTo>
                    <a:pt x="101767" y="61002"/>
                    <a:pt x="101194" y="60396"/>
                    <a:pt x="100686" y="59761"/>
                  </a:cubicBezTo>
                  <a:cubicBezTo>
                    <a:pt x="100633" y="59709"/>
                    <a:pt x="100561" y="59686"/>
                    <a:pt x="100492" y="59686"/>
                  </a:cubicBezTo>
                  <a:close/>
                  <a:moveTo>
                    <a:pt x="142839" y="62301"/>
                  </a:moveTo>
                  <a:cubicBezTo>
                    <a:pt x="142771" y="62301"/>
                    <a:pt x="142701" y="62332"/>
                    <a:pt x="142650" y="62401"/>
                  </a:cubicBezTo>
                  <a:cubicBezTo>
                    <a:pt x="142078" y="62973"/>
                    <a:pt x="141473" y="63545"/>
                    <a:pt x="140870" y="64054"/>
                  </a:cubicBezTo>
                  <a:cubicBezTo>
                    <a:pt x="140773" y="64148"/>
                    <a:pt x="140743" y="64308"/>
                    <a:pt x="140837" y="64402"/>
                  </a:cubicBezTo>
                  <a:cubicBezTo>
                    <a:pt x="140901" y="64466"/>
                    <a:pt x="140964" y="64499"/>
                    <a:pt x="141028" y="64499"/>
                  </a:cubicBezTo>
                  <a:cubicBezTo>
                    <a:pt x="141091" y="64499"/>
                    <a:pt x="141155" y="64466"/>
                    <a:pt x="141188" y="64435"/>
                  </a:cubicBezTo>
                  <a:cubicBezTo>
                    <a:pt x="141791" y="63927"/>
                    <a:pt x="142396" y="63354"/>
                    <a:pt x="142999" y="62719"/>
                  </a:cubicBezTo>
                  <a:cubicBezTo>
                    <a:pt x="143096" y="62622"/>
                    <a:pt x="143096" y="62464"/>
                    <a:pt x="142999" y="62368"/>
                  </a:cubicBezTo>
                  <a:cubicBezTo>
                    <a:pt x="142955" y="62324"/>
                    <a:pt x="142898" y="62301"/>
                    <a:pt x="142839" y="62301"/>
                  </a:cubicBezTo>
                  <a:close/>
                  <a:moveTo>
                    <a:pt x="104006" y="63137"/>
                  </a:moveTo>
                  <a:cubicBezTo>
                    <a:pt x="103933" y="63137"/>
                    <a:pt x="103856" y="63171"/>
                    <a:pt x="103801" y="63227"/>
                  </a:cubicBezTo>
                  <a:cubicBezTo>
                    <a:pt x="103705" y="63354"/>
                    <a:pt x="103738" y="63512"/>
                    <a:pt x="103832" y="63576"/>
                  </a:cubicBezTo>
                  <a:cubicBezTo>
                    <a:pt x="104468" y="64117"/>
                    <a:pt x="105167" y="64593"/>
                    <a:pt x="105866" y="65038"/>
                  </a:cubicBezTo>
                  <a:cubicBezTo>
                    <a:pt x="105899" y="65071"/>
                    <a:pt x="105930" y="65071"/>
                    <a:pt x="105994" y="65071"/>
                  </a:cubicBezTo>
                  <a:cubicBezTo>
                    <a:pt x="106057" y="65071"/>
                    <a:pt x="106154" y="65038"/>
                    <a:pt x="106184" y="64974"/>
                  </a:cubicBezTo>
                  <a:cubicBezTo>
                    <a:pt x="106281" y="64847"/>
                    <a:pt x="106248" y="64690"/>
                    <a:pt x="106121" y="64626"/>
                  </a:cubicBezTo>
                  <a:cubicBezTo>
                    <a:pt x="105454" y="64181"/>
                    <a:pt x="104785" y="63703"/>
                    <a:pt x="104150" y="63194"/>
                  </a:cubicBezTo>
                  <a:cubicBezTo>
                    <a:pt x="104110" y="63155"/>
                    <a:pt x="104059" y="63137"/>
                    <a:pt x="104006" y="63137"/>
                  </a:cubicBezTo>
                  <a:close/>
                  <a:moveTo>
                    <a:pt x="139049" y="65514"/>
                  </a:moveTo>
                  <a:cubicBezTo>
                    <a:pt x="139005" y="65514"/>
                    <a:pt x="138964" y="65524"/>
                    <a:pt x="138930" y="65547"/>
                  </a:cubicBezTo>
                  <a:cubicBezTo>
                    <a:pt x="138230" y="66025"/>
                    <a:pt x="137531" y="66437"/>
                    <a:pt x="136831" y="66788"/>
                  </a:cubicBezTo>
                  <a:cubicBezTo>
                    <a:pt x="136704" y="66851"/>
                    <a:pt x="136674" y="67009"/>
                    <a:pt x="136737" y="67136"/>
                  </a:cubicBezTo>
                  <a:cubicBezTo>
                    <a:pt x="136768" y="67233"/>
                    <a:pt x="136864" y="67263"/>
                    <a:pt x="136959" y="67263"/>
                  </a:cubicBezTo>
                  <a:cubicBezTo>
                    <a:pt x="136992" y="67263"/>
                    <a:pt x="137022" y="67263"/>
                    <a:pt x="137055" y="67233"/>
                  </a:cubicBezTo>
                  <a:cubicBezTo>
                    <a:pt x="137785" y="66851"/>
                    <a:pt x="138518" y="66437"/>
                    <a:pt x="139217" y="65961"/>
                  </a:cubicBezTo>
                  <a:cubicBezTo>
                    <a:pt x="139311" y="65865"/>
                    <a:pt x="139344" y="65737"/>
                    <a:pt x="139281" y="65610"/>
                  </a:cubicBezTo>
                  <a:cubicBezTo>
                    <a:pt x="139218" y="65549"/>
                    <a:pt x="139130" y="65514"/>
                    <a:pt x="139049" y="65514"/>
                  </a:cubicBezTo>
                  <a:close/>
                  <a:moveTo>
                    <a:pt x="108140" y="65808"/>
                  </a:moveTo>
                  <a:cubicBezTo>
                    <a:pt x="108043" y="65808"/>
                    <a:pt x="107947" y="65860"/>
                    <a:pt x="107901" y="65928"/>
                  </a:cubicBezTo>
                  <a:cubicBezTo>
                    <a:pt x="107837" y="66055"/>
                    <a:pt x="107901" y="66216"/>
                    <a:pt x="108028" y="66279"/>
                  </a:cubicBezTo>
                  <a:cubicBezTo>
                    <a:pt x="108728" y="66628"/>
                    <a:pt x="109491" y="66979"/>
                    <a:pt x="110287" y="67296"/>
                  </a:cubicBezTo>
                  <a:lnTo>
                    <a:pt x="110381" y="67296"/>
                  </a:lnTo>
                  <a:cubicBezTo>
                    <a:pt x="110477" y="67296"/>
                    <a:pt x="110572" y="67233"/>
                    <a:pt x="110605" y="67136"/>
                  </a:cubicBezTo>
                  <a:cubicBezTo>
                    <a:pt x="110668" y="67009"/>
                    <a:pt x="110605" y="66882"/>
                    <a:pt x="110477" y="66818"/>
                  </a:cubicBezTo>
                  <a:cubicBezTo>
                    <a:pt x="109714" y="66534"/>
                    <a:pt x="108951" y="66183"/>
                    <a:pt x="108252" y="65834"/>
                  </a:cubicBezTo>
                  <a:cubicBezTo>
                    <a:pt x="108216" y="65816"/>
                    <a:pt x="108178" y="65808"/>
                    <a:pt x="108140" y="65808"/>
                  </a:cubicBezTo>
                  <a:close/>
                  <a:moveTo>
                    <a:pt x="112700" y="67606"/>
                  </a:moveTo>
                  <a:cubicBezTo>
                    <a:pt x="112597" y="67606"/>
                    <a:pt x="112506" y="67667"/>
                    <a:pt x="112479" y="67772"/>
                  </a:cubicBezTo>
                  <a:cubicBezTo>
                    <a:pt x="112415" y="67899"/>
                    <a:pt x="112512" y="68059"/>
                    <a:pt x="112639" y="68090"/>
                  </a:cubicBezTo>
                  <a:cubicBezTo>
                    <a:pt x="113402" y="68314"/>
                    <a:pt x="114229" y="68505"/>
                    <a:pt x="115055" y="68695"/>
                  </a:cubicBezTo>
                  <a:lnTo>
                    <a:pt x="115086" y="68695"/>
                  </a:lnTo>
                  <a:cubicBezTo>
                    <a:pt x="115213" y="68695"/>
                    <a:pt x="115310" y="68599"/>
                    <a:pt x="115340" y="68505"/>
                  </a:cubicBezTo>
                  <a:cubicBezTo>
                    <a:pt x="115373" y="68377"/>
                    <a:pt x="115277" y="68217"/>
                    <a:pt x="115150" y="68217"/>
                  </a:cubicBezTo>
                  <a:cubicBezTo>
                    <a:pt x="114323" y="68026"/>
                    <a:pt x="113529" y="67836"/>
                    <a:pt x="112766" y="67614"/>
                  </a:cubicBezTo>
                  <a:cubicBezTo>
                    <a:pt x="112744" y="67609"/>
                    <a:pt x="112722" y="67606"/>
                    <a:pt x="112700" y="67606"/>
                  </a:cubicBezTo>
                  <a:close/>
                  <a:moveTo>
                    <a:pt x="134707" y="67747"/>
                  </a:moveTo>
                  <a:cubicBezTo>
                    <a:pt x="134674" y="67747"/>
                    <a:pt x="134640" y="67755"/>
                    <a:pt x="134606" y="67772"/>
                  </a:cubicBezTo>
                  <a:cubicBezTo>
                    <a:pt x="133843" y="68026"/>
                    <a:pt x="133049" y="68250"/>
                    <a:pt x="132253" y="68408"/>
                  </a:cubicBezTo>
                  <a:cubicBezTo>
                    <a:pt x="132126" y="68441"/>
                    <a:pt x="132032" y="68568"/>
                    <a:pt x="132063" y="68695"/>
                  </a:cubicBezTo>
                  <a:cubicBezTo>
                    <a:pt x="132096" y="68822"/>
                    <a:pt x="132190" y="68917"/>
                    <a:pt x="132317" y="68917"/>
                  </a:cubicBezTo>
                  <a:cubicBezTo>
                    <a:pt x="132317" y="68917"/>
                    <a:pt x="132350" y="68917"/>
                    <a:pt x="132381" y="68886"/>
                  </a:cubicBezTo>
                  <a:cubicBezTo>
                    <a:pt x="133177" y="68726"/>
                    <a:pt x="134003" y="68505"/>
                    <a:pt x="134766" y="68217"/>
                  </a:cubicBezTo>
                  <a:cubicBezTo>
                    <a:pt x="134893" y="68187"/>
                    <a:pt x="134957" y="68059"/>
                    <a:pt x="134924" y="67899"/>
                  </a:cubicBezTo>
                  <a:cubicBezTo>
                    <a:pt x="134877" y="67806"/>
                    <a:pt x="134797" y="67747"/>
                    <a:pt x="134707" y="67747"/>
                  </a:cubicBezTo>
                  <a:close/>
                  <a:moveTo>
                    <a:pt x="117515" y="68625"/>
                  </a:moveTo>
                  <a:cubicBezTo>
                    <a:pt x="117406" y="68625"/>
                    <a:pt x="117307" y="68712"/>
                    <a:pt x="117281" y="68822"/>
                  </a:cubicBezTo>
                  <a:cubicBezTo>
                    <a:pt x="117248" y="68980"/>
                    <a:pt x="117344" y="69107"/>
                    <a:pt x="117502" y="69107"/>
                  </a:cubicBezTo>
                  <a:cubicBezTo>
                    <a:pt x="118298" y="69235"/>
                    <a:pt x="119125" y="69331"/>
                    <a:pt x="119951" y="69395"/>
                  </a:cubicBezTo>
                  <a:lnTo>
                    <a:pt x="119982" y="69395"/>
                  </a:lnTo>
                  <a:cubicBezTo>
                    <a:pt x="120109" y="69395"/>
                    <a:pt x="120206" y="69298"/>
                    <a:pt x="120236" y="69171"/>
                  </a:cubicBezTo>
                  <a:cubicBezTo>
                    <a:pt x="120236" y="69013"/>
                    <a:pt x="120142" y="68886"/>
                    <a:pt x="120015" y="68886"/>
                  </a:cubicBezTo>
                  <a:cubicBezTo>
                    <a:pt x="119188" y="68822"/>
                    <a:pt x="118362" y="68726"/>
                    <a:pt x="117566" y="68632"/>
                  </a:cubicBezTo>
                  <a:cubicBezTo>
                    <a:pt x="117549" y="68627"/>
                    <a:pt x="117532" y="68625"/>
                    <a:pt x="117515" y="68625"/>
                  </a:cubicBezTo>
                  <a:close/>
                  <a:moveTo>
                    <a:pt x="129897" y="68752"/>
                  </a:moveTo>
                  <a:cubicBezTo>
                    <a:pt x="129878" y="68752"/>
                    <a:pt x="129858" y="68755"/>
                    <a:pt x="129837" y="68759"/>
                  </a:cubicBezTo>
                  <a:cubicBezTo>
                    <a:pt x="129011" y="68822"/>
                    <a:pt x="128184" y="68886"/>
                    <a:pt x="127391" y="68950"/>
                  </a:cubicBezTo>
                  <a:cubicBezTo>
                    <a:pt x="127263" y="68950"/>
                    <a:pt x="127136" y="69044"/>
                    <a:pt x="127167" y="69204"/>
                  </a:cubicBezTo>
                  <a:cubicBezTo>
                    <a:pt x="127167" y="69331"/>
                    <a:pt x="127263" y="69425"/>
                    <a:pt x="127391" y="69425"/>
                  </a:cubicBezTo>
                  <a:lnTo>
                    <a:pt x="127421" y="69425"/>
                  </a:lnTo>
                  <a:cubicBezTo>
                    <a:pt x="128217" y="69395"/>
                    <a:pt x="129074" y="69331"/>
                    <a:pt x="129901" y="69235"/>
                  </a:cubicBezTo>
                  <a:cubicBezTo>
                    <a:pt x="130028" y="69235"/>
                    <a:pt x="130125" y="69107"/>
                    <a:pt x="130125" y="68980"/>
                  </a:cubicBezTo>
                  <a:cubicBezTo>
                    <a:pt x="130096" y="68843"/>
                    <a:pt x="130021" y="68752"/>
                    <a:pt x="129897" y="68752"/>
                  </a:cubicBezTo>
                  <a:close/>
                  <a:moveTo>
                    <a:pt x="122462" y="69013"/>
                  </a:moveTo>
                  <a:cubicBezTo>
                    <a:pt x="122304" y="69013"/>
                    <a:pt x="122207" y="69140"/>
                    <a:pt x="122207" y="69268"/>
                  </a:cubicBezTo>
                  <a:cubicBezTo>
                    <a:pt x="122207" y="69395"/>
                    <a:pt x="122304" y="69522"/>
                    <a:pt x="122431" y="69522"/>
                  </a:cubicBezTo>
                  <a:lnTo>
                    <a:pt x="124941" y="69522"/>
                  </a:lnTo>
                  <a:cubicBezTo>
                    <a:pt x="125068" y="69522"/>
                    <a:pt x="125165" y="69395"/>
                    <a:pt x="125165" y="69268"/>
                  </a:cubicBezTo>
                  <a:cubicBezTo>
                    <a:pt x="125165" y="69140"/>
                    <a:pt x="125068" y="69044"/>
                    <a:pt x="124911" y="69044"/>
                  </a:cubicBezTo>
                  <a:lnTo>
                    <a:pt x="123893" y="69044"/>
                  </a:lnTo>
                  <a:cubicBezTo>
                    <a:pt x="123415" y="69044"/>
                    <a:pt x="122940" y="69044"/>
                    <a:pt x="122462" y="6901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4"/>
            <p:cNvSpPr/>
            <p:nvPr/>
          </p:nvSpPr>
          <p:spPr>
            <a:xfrm>
              <a:off x="298275" y="3676175"/>
              <a:ext cx="4501725" cy="1512750"/>
            </a:xfrm>
            <a:custGeom>
              <a:avLst/>
              <a:gdLst/>
              <a:ahLst/>
              <a:cxnLst/>
              <a:rect l="l" t="t" r="r" b="b"/>
              <a:pathLst>
                <a:path w="180069" h="60510" extrusionOk="0">
                  <a:moveTo>
                    <a:pt x="178238" y="1"/>
                  </a:moveTo>
                  <a:cubicBezTo>
                    <a:pt x="178213" y="1"/>
                    <a:pt x="178187" y="3"/>
                    <a:pt x="178161" y="9"/>
                  </a:cubicBezTo>
                  <a:cubicBezTo>
                    <a:pt x="178033" y="42"/>
                    <a:pt x="177970" y="169"/>
                    <a:pt x="178003" y="296"/>
                  </a:cubicBezTo>
                  <a:cubicBezTo>
                    <a:pt x="178003" y="296"/>
                    <a:pt x="178224" y="1217"/>
                    <a:pt x="178478" y="2712"/>
                  </a:cubicBezTo>
                  <a:cubicBezTo>
                    <a:pt x="178512" y="2839"/>
                    <a:pt x="178606" y="2933"/>
                    <a:pt x="178733" y="2933"/>
                  </a:cubicBezTo>
                  <a:lnTo>
                    <a:pt x="178766" y="2903"/>
                  </a:lnTo>
                  <a:cubicBezTo>
                    <a:pt x="178893" y="2903"/>
                    <a:pt x="178987" y="2776"/>
                    <a:pt x="178987" y="2615"/>
                  </a:cubicBezTo>
                  <a:cubicBezTo>
                    <a:pt x="178702" y="1089"/>
                    <a:pt x="178478" y="199"/>
                    <a:pt x="178478" y="169"/>
                  </a:cubicBezTo>
                  <a:cubicBezTo>
                    <a:pt x="178453" y="63"/>
                    <a:pt x="178360" y="1"/>
                    <a:pt x="178238" y="1"/>
                  </a:cubicBezTo>
                  <a:close/>
                  <a:moveTo>
                    <a:pt x="179134" y="4867"/>
                  </a:moveTo>
                  <a:cubicBezTo>
                    <a:pt x="179117" y="4867"/>
                    <a:pt x="179101" y="4870"/>
                    <a:pt x="179084" y="4874"/>
                  </a:cubicBezTo>
                  <a:cubicBezTo>
                    <a:pt x="178957" y="4904"/>
                    <a:pt x="178860" y="5032"/>
                    <a:pt x="178860" y="5159"/>
                  </a:cubicBezTo>
                  <a:cubicBezTo>
                    <a:pt x="178987" y="5955"/>
                    <a:pt x="179084" y="6781"/>
                    <a:pt x="179178" y="7608"/>
                  </a:cubicBezTo>
                  <a:cubicBezTo>
                    <a:pt x="179178" y="7735"/>
                    <a:pt x="179305" y="7829"/>
                    <a:pt x="179432" y="7829"/>
                  </a:cubicBezTo>
                  <a:lnTo>
                    <a:pt x="179465" y="7829"/>
                  </a:lnTo>
                  <a:cubicBezTo>
                    <a:pt x="179592" y="7799"/>
                    <a:pt x="179687" y="7702"/>
                    <a:pt x="179656" y="7544"/>
                  </a:cubicBezTo>
                  <a:cubicBezTo>
                    <a:pt x="179592" y="6718"/>
                    <a:pt x="179465" y="5891"/>
                    <a:pt x="179369" y="5095"/>
                  </a:cubicBezTo>
                  <a:cubicBezTo>
                    <a:pt x="179342" y="4958"/>
                    <a:pt x="179243" y="4867"/>
                    <a:pt x="179134" y="4867"/>
                  </a:cubicBezTo>
                  <a:close/>
                  <a:moveTo>
                    <a:pt x="179623" y="9800"/>
                  </a:moveTo>
                  <a:cubicBezTo>
                    <a:pt x="179496" y="9800"/>
                    <a:pt x="179369" y="9928"/>
                    <a:pt x="179402" y="10055"/>
                  </a:cubicBezTo>
                  <a:cubicBezTo>
                    <a:pt x="179465" y="10881"/>
                    <a:pt x="179496" y="11708"/>
                    <a:pt x="179529" y="12534"/>
                  </a:cubicBezTo>
                  <a:cubicBezTo>
                    <a:pt x="179529" y="12662"/>
                    <a:pt x="179623" y="12758"/>
                    <a:pt x="179783" y="12758"/>
                  </a:cubicBezTo>
                  <a:cubicBezTo>
                    <a:pt x="179910" y="12758"/>
                    <a:pt x="180004" y="12662"/>
                    <a:pt x="180004" y="12504"/>
                  </a:cubicBezTo>
                  <a:cubicBezTo>
                    <a:pt x="179974" y="11708"/>
                    <a:pt x="179941" y="10851"/>
                    <a:pt x="179877" y="10024"/>
                  </a:cubicBezTo>
                  <a:cubicBezTo>
                    <a:pt x="179877" y="9897"/>
                    <a:pt x="179750" y="9800"/>
                    <a:pt x="179623" y="9800"/>
                  </a:cubicBezTo>
                  <a:close/>
                  <a:moveTo>
                    <a:pt x="179814" y="14760"/>
                  </a:moveTo>
                  <a:cubicBezTo>
                    <a:pt x="179656" y="14760"/>
                    <a:pt x="179559" y="14857"/>
                    <a:pt x="179559" y="14984"/>
                  </a:cubicBezTo>
                  <a:cubicBezTo>
                    <a:pt x="179559" y="15810"/>
                    <a:pt x="179529" y="16667"/>
                    <a:pt x="179496" y="17463"/>
                  </a:cubicBezTo>
                  <a:cubicBezTo>
                    <a:pt x="179496" y="17591"/>
                    <a:pt x="179592" y="17718"/>
                    <a:pt x="179750" y="17718"/>
                  </a:cubicBezTo>
                  <a:cubicBezTo>
                    <a:pt x="179877" y="17718"/>
                    <a:pt x="179974" y="17621"/>
                    <a:pt x="180004" y="17494"/>
                  </a:cubicBezTo>
                  <a:cubicBezTo>
                    <a:pt x="180038" y="16667"/>
                    <a:pt x="180038" y="15841"/>
                    <a:pt x="180068" y="14984"/>
                  </a:cubicBezTo>
                  <a:cubicBezTo>
                    <a:pt x="180068" y="14857"/>
                    <a:pt x="179941" y="14760"/>
                    <a:pt x="179814" y="14760"/>
                  </a:cubicBezTo>
                  <a:close/>
                  <a:moveTo>
                    <a:pt x="82890" y="18115"/>
                  </a:moveTo>
                  <a:cubicBezTo>
                    <a:pt x="82469" y="18115"/>
                    <a:pt x="82039" y="18131"/>
                    <a:pt x="81611" y="18163"/>
                  </a:cubicBezTo>
                  <a:cubicBezTo>
                    <a:pt x="81484" y="18193"/>
                    <a:pt x="81387" y="18290"/>
                    <a:pt x="81387" y="18448"/>
                  </a:cubicBezTo>
                  <a:cubicBezTo>
                    <a:pt x="81387" y="18575"/>
                    <a:pt x="81514" y="18671"/>
                    <a:pt x="81641" y="18671"/>
                  </a:cubicBezTo>
                  <a:cubicBezTo>
                    <a:pt x="82055" y="18640"/>
                    <a:pt x="82468" y="18624"/>
                    <a:pt x="82878" y="18624"/>
                  </a:cubicBezTo>
                  <a:cubicBezTo>
                    <a:pt x="83287" y="18624"/>
                    <a:pt x="83693" y="18640"/>
                    <a:pt x="84091" y="18671"/>
                  </a:cubicBezTo>
                  <a:cubicBezTo>
                    <a:pt x="84218" y="18671"/>
                    <a:pt x="84345" y="18575"/>
                    <a:pt x="84345" y="18448"/>
                  </a:cubicBezTo>
                  <a:cubicBezTo>
                    <a:pt x="84376" y="18321"/>
                    <a:pt x="84248" y="18193"/>
                    <a:pt x="84121" y="18163"/>
                  </a:cubicBezTo>
                  <a:cubicBezTo>
                    <a:pt x="83724" y="18131"/>
                    <a:pt x="83311" y="18115"/>
                    <a:pt x="82890" y="18115"/>
                  </a:cubicBezTo>
                  <a:close/>
                  <a:moveTo>
                    <a:pt x="79180" y="18505"/>
                  </a:moveTo>
                  <a:cubicBezTo>
                    <a:pt x="79164" y="18505"/>
                    <a:pt x="79148" y="18507"/>
                    <a:pt x="79131" y="18511"/>
                  </a:cubicBezTo>
                  <a:cubicBezTo>
                    <a:pt x="79004" y="18544"/>
                    <a:pt x="78844" y="18575"/>
                    <a:pt x="78717" y="18608"/>
                  </a:cubicBezTo>
                  <a:cubicBezTo>
                    <a:pt x="78017" y="18766"/>
                    <a:pt x="77351" y="18926"/>
                    <a:pt x="76715" y="19117"/>
                  </a:cubicBezTo>
                  <a:cubicBezTo>
                    <a:pt x="76588" y="19147"/>
                    <a:pt x="76491" y="19274"/>
                    <a:pt x="76524" y="19401"/>
                  </a:cubicBezTo>
                  <a:cubicBezTo>
                    <a:pt x="76555" y="19529"/>
                    <a:pt x="76651" y="19592"/>
                    <a:pt x="76779" y="19592"/>
                  </a:cubicBezTo>
                  <a:lnTo>
                    <a:pt x="76842" y="19592"/>
                  </a:lnTo>
                  <a:cubicBezTo>
                    <a:pt x="77478" y="19401"/>
                    <a:pt x="78144" y="19244"/>
                    <a:pt x="78813" y="19084"/>
                  </a:cubicBezTo>
                  <a:cubicBezTo>
                    <a:pt x="78971" y="19053"/>
                    <a:pt x="79098" y="19053"/>
                    <a:pt x="79225" y="19020"/>
                  </a:cubicBezTo>
                  <a:cubicBezTo>
                    <a:pt x="79352" y="18989"/>
                    <a:pt x="79449" y="18862"/>
                    <a:pt x="79416" y="18702"/>
                  </a:cubicBezTo>
                  <a:cubicBezTo>
                    <a:pt x="79389" y="18591"/>
                    <a:pt x="79289" y="18505"/>
                    <a:pt x="79180" y="18505"/>
                  </a:cubicBezTo>
                  <a:close/>
                  <a:moveTo>
                    <a:pt x="86527" y="18567"/>
                  </a:moveTo>
                  <a:cubicBezTo>
                    <a:pt x="86404" y="18567"/>
                    <a:pt x="86311" y="18633"/>
                    <a:pt x="86283" y="18766"/>
                  </a:cubicBezTo>
                  <a:cubicBezTo>
                    <a:pt x="86253" y="18893"/>
                    <a:pt x="86347" y="19020"/>
                    <a:pt x="86474" y="19053"/>
                  </a:cubicBezTo>
                  <a:cubicBezTo>
                    <a:pt x="87237" y="19244"/>
                    <a:pt x="88033" y="19498"/>
                    <a:pt x="88796" y="19783"/>
                  </a:cubicBezTo>
                  <a:cubicBezTo>
                    <a:pt x="88826" y="19816"/>
                    <a:pt x="88859" y="19816"/>
                    <a:pt x="88890" y="19816"/>
                  </a:cubicBezTo>
                  <a:cubicBezTo>
                    <a:pt x="88987" y="19816"/>
                    <a:pt x="89081" y="19752"/>
                    <a:pt x="89114" y="19656"/>
                  </a:cubicBezTo>
                  <a:cubicBezTo>
                    <a:pt x="89144" y="19529"/>
                    <a:pt x="89114" y="19401"/>
                    <a:pt x="88987" y="19338"/>
                  </a:cubicBezTo>
                  <a:cubicBezTo>
                    <a:pt x="88191" y="19020"/>
                    <a:pt x="87397" y="18766"/>
                    <a:pt x="86601" y="18575"/>
                  </a:cubicBezTo>
                  <a:cubicBezTo>
                    <a:pt x="86575" y="18570"/>
                    <a:pt x="86551" y="18567"/>
                    <a:pt x="86527" y="18567"/>
                  </a:cubicBezTo>
                  <a:close/>
                  <a:moveTo>
                    <a:pt x="74396" y="19807"/>
                  </a:moveTo>
                  <a:cubicBezTo>
                    <a:pt x="74374" y="19807"/>
                    <a:pt x="74352" y="19810"/>
                    <a:pt x="74329" y="19816"/>
                  </a:cubicBezTo>
                  <a:cubicBezTo>
                    <a:pt x="73503" y="20070"/>
                    <a:pt x="72709" y="20355"/>
                    <a:pt x="71977" y="20643"/>
                  </a:cubicBezTo>
                  <a:cubicBezTo>
                    <a:pt x="71850" y="20706"/>
                    <a:pt x="71786" y="20864"/>
                    <a:pt x="71850" y="20991"/>
                  </a:cubicBezTo>
                  <a:cubicBezTo>
                    <a:pt x="71883" y="21088"/>
                    <a:pt x="71977" y="21118"/>
                    <a:pt x="72073" y="21118"/>
                  </a:cubicBezTo>
                  <a:lnTo>
                    <a:pt x="72168" y="21118"/>
                  </a:lnTo>
                  <a:cubicBezTo>
                    <a:pt x="72900" y="20833"/>
                    <a:pt x="73663" y="20546"/>
                    <a:pt x="74490" y="20292"/>
                  </a:cubicBezTo>
                  <a:cubicBezTo>
                    <a:pt x="74617" y="20228"/>
                    <a:pt x="74680" y="20101"/>
                    <a:pt x="74647" y="19974"/>
                  </a:cubicBezTo>
                  <a:cubicBezTo>
                    <a:pt x="74595" y="19869"/>
                    <a:pt x="74499" y="19807"/>
                    <a:pt x="74396" y="19807"/>
                  </a:cubicBezTo>
                  <a:close/>
                  <a:moveTo>
                    <a:pt x="91107" y="20393"/>
                  </a:moveTo>
                  <a:cubicBezTo>
                    <a:pt x="91019" y="20393"/>
                    <a:pt x="90940" y="20446"/>
                    <a:pt x="90894" y="20515"/>
                  </a:cubicBezTo>
                  <a:cubicBezTo>
                    <a:pt x="90830" y="20643"/>
                    <a:pt x="90861" y="20800"/>
                    <a:pt x="90988" y="20864"/>
                  </a:cubicBezTo>
                  <a:cubicBezTo>
                    <a:pt x="91657" y="21245"/>
                    <a:pt x="92356" y="21690"/>
                    <a:pt x="93056" y="22169"/>
                  </a:cubicBezTo>
                  <a:cubicBezTo>
                    <a:pt x="93086" y="22199"/>
                    <a:pt x="93119" y="22232"/>
                    <a:pt x="93183" y="22232"/>
                  </a:cubicBezTo>
                  <a:cubicBezTo>
                    <a:pt x="93247" y="22232"/>
                    <a:pt x="93341" y="22169"/>
                    <a:pt x="93374" y="22105"/>
                  </a:cubicBezTo>
                  <a:cubicBezTo>
                    <a:pt x="93468" y="22008"/>
                    <a:pt x="93437" y="21851"/>
                    <a:pt x="93310" y="21754"/>
                  </a:cubicBezTo>
                  <a:cubicBezTo>
                    <a:pt x="92611" y="21278"/>
                    <a:pt x="91911" y="20833"/>
                    <a:pt x="91212" y="20419"/>
                  </a:cubicBezTo>
                  <a:cubicBezTo>
                    <a:pt x="91177" y="20401"/>
                    <a:pt x="91141" y="20393"/>
                    <a:pt x="91107" y="20393"/>
                  </a:cubicBezTo>
                  <a:close/>
                  <a:moveTo>
                    <a:pt x="179592" y="19689"/>
                  </a:moveTo>
                  <a:cubicBezTo>
                    <a:pt x="179465" y="19689"/>
                    <a:pt x="179338" y="19783"/>
                    <a:pt x="179338" y="19943"/>
                  </a:cubicBezTo>
                  <a:cubicBezTo>
                    <a:pt x="179275" y="20770"/>
                    <a:pt x="179178" y="21563"/>
                    <a:pt x="179051" y="22390"/>
                  </a:cubicBezTo>
                  <a:cubicBezTo>
                    <a:pt x="179051" y="22517"/>
                    <a:pt x="179147" y="22644"/>
                    <a:pt x="179275" y="22644"/>
                  </a:cubicBezTo>
                  <a:lnTo>
                    <a:pt x="179305" y="22644"/>
                  </a:lnTo>
                  <a:cubicBezTo>
                    <a:pt x="179432" y="22644"/>
                    <a:pt x="179529" y="22581"/>
                    <a:pt x="179559" y="22453"/>
                  </a:cubicBezTo>
                  <a:cubicBezTo>
                    <a:pt x="179656" y="21627"/>
                    <a:pt x="179750" y="20800"/>
                    <a:pt x="179814" y="19974"/>
                  </a:cubicBezTo>
                  <a:cubicBezTo>
                    <a:pt x="179847" y="19847"/>
                    <a:pt x="179750" y="19719"/>
                    <a:pt x="179592" y="19689"/>
                  </a:cubicBezTo>
                  <a:close/>
                  <a:moveTo>
                    <a:pt x="69795" y="21635"/>
                  </a:moveTo>
                  <a:cubicBezTo>
                    <a:pt x="69758" y="21635"/>
                    <a:pt x="69722" y="21643"/>
                    <a:pt x="69688" y="21660"/>
                  </a:cubicBezTo>
                  <a:cubicBezTo>
                    <a:pt x="68925" y="22041"/>
                    <a:pt x="68195" y="22453"/>
                    <a:pt x="67526" y="22899"/>
                  </a:cubicBezTo>
                  <a:cubicBezTo>
                    <a:pt x="67399" y="22962"/>
                    <a:pt x="67368" y="23122"/>
                    <a:pt x="67432" y="23216"/>
                  </a:cubicBezTo>
                  <a:cubicBezTo>
                    <a:pt x="67496" y="23313"/>
                    <a:pt x="67559" y="23344"/>
                    <a:pt x="67653" y="23344"/>
                  </a:cubicBezTo>
                  <a:cubicBezTo>
                    <a:pt x="67686" y="23344"/>
                    <a:pt x="67750" y="23344"/>
                    <a:pt x="67780" y="23313"/>
                  </a:cubicBezTo>
                  <a:cubicBezTo>
                    <a:pt x="68449" y="22899"/>
                    <a:pt x="69149" y="22486"/>
                    <a:pt x="69912" y="22105"/>
                  </a:cubicBezTo>
                  <a:cubicBezTo>
                    <a:pt x="70039" y="22041"/>
                    <a:pt x="70102" y="21914"/>
                    <a:pt x="70039" y="21787"/>
                  </a:cubicBezTo>
                  <a:cubicBezTo>
                    <a:pt x="69992" y="21694"/>
                    <a:pt x="69894" y="21635"/>
                    <a:pt x="69795" y="21635"/>
                  </a:cubicBezTo>
                  <a:close/>
                  <a:moveTo>
                    <a:pt x="95145" y="23223"/>
                  </a:moveTo>
                  <a:cubicBezTo>
                    <a:pt x="95069" y="23223"/>
                    <a:pt x="95000" y="23257"/>
                    <a:pt x="94963" y="23313"/>
                  </a:cubicBezTo>
                  <a:cubicBezTo>
                    <a:pt x="94867" y="23440"/>
                    <a:pt x="94867" y="23567"/>
                    <a:pt x="94994" y="23662"/>
                  </a:cubicBezTo>
                  <a:cubicBezTo>
                    <a:pt x="95599" y="24170"/>
                    <a:pt x="96202" y="24679"/>
                    <a:pt x="96838" y="25284"/>
                  </a:cubicBezTo>
                  <a:cubicBezTo>
                    <a:pt x="96901" y="25315"/>
                    <a:pt x="96965" y="25348"/>
                    <a:pt x="96998" y="25348"/>
                  </a:cubicBezTo>
                  <a:cubicBezTo>
                    <a:pt x="97092" y="25348"/>
                    <a:pt x="97156" y="25315"/>
                    <a:pt x="97189" y="25284"/>
                  </a:cubicBezTo>
                  <a:cubicBezTo>
                    <a:pt x="97283" y="25157"/>
                    <a:pt x="97283" y="25030"/>
                    <a:pt x="97189" y="24933"/>
                  </a:cubicBezTo>
                  <a:cubicBezTo>
                    <a:pt x="96520" y="24330"/>
                    <a:pt x="95917" y="23789"/>
                    <a:pt x="95312" y="23280"/>
                  </a:cubicBezTo>
                  <a:cubicBezTo>
                    <a:pt x="95259" y="23241"/>
                    <a:pt x="95200" y="23223"/>
                    <a:pt x="95145" y="23223"/>
                  </a:cubicBezTo>
                  <a:close/>
                  <a:moveTo>
                    <a:pt x="65636" y="24304"/>
                  </a:moveTo>
                  <a:cubicBezTo>
                    <a:pt x="65583" y="24304"/>
                    <a:pt x="65532" y="24322"/>
                    <a:pt x="65491" y="24361"/>
                  </a:cubicBezTo>
                  <a:cubicBezTo>
                    <a:pt x="64825" y="24933"/>
                    <a:pt x="64220" y="25538"/>
                    <a:pt x="63744" y="26174"/>
                  </a:cubicBezTo>
                  <a:cubicBezTo>
                    <a:pt x="63647" y="26268"/>
                    <a:pt x="63647" y="26429"/>
                    <a:pt x="63775" y="26523"/>
                  </a:cubicBezTo>
                  <a:cubicBezTo>
                    <a:pt x="63808" y="26556"/>
                    <a:pt x="63871" y="26556"/>
                    <a:pt x="63935" y="26556"/>
                  </a:cubicBezTo>
                  <a:cubicBezTo>
                    <a:pt x="63998" y="26556"/>
                    <a:pt x="64062" y="26523"/>
                    <a:pt x="64126" y="26492"/>
                  </a:cubicBezTo>
                  <a:cubicBezTo>
                    <a:pt x="64601" y="25887"/>
                    <a:pt x="65173" y="25284"/>
                    <a:pt x="65809" y="24742"/>
                  </a:cubicBezTo>
                  <a:cubicBezTo>
                    <a:pt x="65906" y="24648"/>
                    <a:pt x="65936" y="24488"/>
                    <a:pt x="65842" y="24394"/>
                  </a:cubicBezTo>
                  <a:cubicBezTo>
                    <a:pt x="65786" y="24338"/>
                    <a:pt x="65709" y="24304"/>
                    <a:pt x="65636" y="24304"/>
                  </a:cubicBezTo>
                  <a:close/>
                  <a:moveTo>
                    <a:pt x="178908" y="24609"/>
                  </a:moveTo>
                  <a:cubicBezTo>
                    <a:pt x="178798" y="24609"/>
                    <a:pt x="178698" y="24695"/>
                    <a:pt x="178669" y="24806"/>
                  </a:cubicBezTo>
                  <a:cubicBezTo>
                    <a:pt x="178512" y="25633"/>
                    <a:pt x="178321" y="26459"/>
                    <a:pt x="178130" y="27222"/>
                  </a:cubicBezTo>
                  <a:cubicBezTo>
                    <a:pt x="178097" y="27349"/>
                    <a:pt x="178194" y="27477"/>
                    <a:pt x="178321" y="27510"/>
                  </a:cubicBezTo>
                  <a:cubicBezTo>
                    <a:pt x="178351" y="27540"/>
                    <a:pt x="178351" y="27540"/>
                    <a:pt x="178384" y="27540"/>
                  </a:cubicBezTo>
                  <a:cubicBezTo>
                    <a:pt x="178478" y="27540"/>
                    <a:pt x="178606" y="27446"/>
                    <a:pt x="178639" y="27349"/>
                  </a:cubicBezTo>
                  <a:cubicBezTo>
                    <a:pt x="178829" y="26556"/>
                    <a:pt x="178987" y="25729"/>
                    <a:pt x="179147" y="24903"/>
                  </a:cubicBezTo>
                  <a:cubicBezTo>
                    <a:pt x="179178" y="24775"/>
                    <a:pt x="179084" y="24648"/>
                    <a:pt x="178957" y="24615"/>
                  </a:cubicBezTo>
                  <a:cubicBezTo>
                    <a:pt x="178940" y="24611"/>
                    <a:pt x="178924" y="24609"/>
                    <a:pt x="178908" y="24609"/>
                  </a:cubicBezTo>
                  <a:close/>
                  <a:moveTo>
                    <a:pt x="98794" y="26579"/>
                  </a:moveTo>
                  <a:cubicBezTo>
                    <a:pt x="98730" y="26579"/>
                    <a:pt x="98666" y="26603"/>
                    <a:pt x="98618" y="26650"/>
                  </a:cubicBezTo>
                  <a:cubicBezTo>
                    <a:pt x="98524" y="26747"/>
                    <a:pt x="98524" y="26904"/>
                    <a:pt x="98618" y="27001"/>
                  </a:cubicBezTo>
                  <a:cubicBezTo>
                    <a:pt x="99223" y="27573"/>
                    <a:pt x="99796" y="28145"/>
                    <a:pt x="100368" y="28748"/>
                  </a:cubicBezTo>
                  <a:cubicBezTo>
                    <a:pt x="100432" y="28781"/>
                    <a:pt x="100495" y="28812"/>
                    <a:pt x="100559" y="28812"/>
                  </a:cubicBezTo>
                  <a:cubicBezTo>
                    <a:pt x="100622" y="28812"/>
                    <a:pt x="100686" y="28781"/>
                    <a:pt x="100716" y="28748"/>
                  </a:cubicBezTo>
                  <a:cubicBezTo>
                    <a:pt x="100813" y="28654"/>
                    <a:pt x="100813" y="28494"/>
                    <a:pt x="100716" y="28400"/>
                  </a:cubicBezTo>
                  <a:cubicBezTo>
                    <a:pt x="100144" y="27794"/>
                    <a:pt x="99572" y="27222"/>
                    <a:pt x="98969" y="26650"/>
                  </a:cubicBezTo>
                  <a:cubicBezTo>
                    <a:pt x="98921" y="26603"/>
                    <a:pt x="98857" y="26579"/>
                    <a:pt x="98794" y="26579"/>
                  </a:cubicBezTo>
                  <a:close/>
                  <a:moveTo>
                    <a:pt x="4309" y="27628"/>
                  </a:moveTo>
                  <a:cubicBezTo>
                    <a:pt x="4246" y="27628"/>
                    <a:pt x="4182" y="27652"/>
                    <a:pt x="4134" y="27700"/>
                  </a:cubicBezTo>
                  <a:cubicBezTo>
                    <a:pt x="3531" y="28303"/>
                    <a:pt x="2989" y="28939"/>
                    <a:pt x="2514" y="29608"/>
                  </a:cubicBezTo>
                  <a:cubicBezTo>
                    <a:pt x="2417" y="29735"/>
                    <a:pt x="2450" y="29862"/>
                    <a:pt x="2577" y="29956"/>
                  </a:cubicBezTo>
                  <a:cubicBezTo>
                    <a:pt x="2608" y="29989"/>
                    <a:pt x="2641" y="29989"/>
                    <a:pt x="2704" y="29989"/>
                  </a:cubicBezTo>
                  <a:cubicBezTo>
                    <a:pt x="2768" y="29989"/>
                    <a:pt x="2862" y="29956"/>
                    <a:pt x="2895" y="29893"/>
                  </a:cubicBezTo>
                  <a:cubicBezTo>
                    <a:pt x="3371" y="29257"/>
                    <a:pt x="3912" y="28621"/>
                    <a:pt x="4485" y="28049"/>
                  </a:cubicBezTo>
                  <a:cubicBezTo>
                    <a:pt x="4579" y="27955"/>
                    <a:pt x="4579" y="27794"/>
                    <a:pt x="4485" y="27700"/>
                  </a:cubicBezTo>
                  <a:cubicBezTo>
                    <a:pt x="4436" y="27652"/>
                    <a:pt x="4373" y="27628"/>
                    <a:pt x="4309" y="27628"/>
                  </a:cubicBezTo>
                  <a:close/>
                  <a:moveTo>
                    <a:pt x="62634" y="28165"/>
                  </a:moveTo>
                  <a:cubicBezTo>
                    <a:pt x="62530" y="28165"/>
                    <a:pt x="62425" y="28206"/>
                    <a:pt x="62376" y="28303"/>
                  </a:cubicBezTo>
                  <a:cubicBezTo>
                    <a:pt x="62027" y="29099"/>
                    <a:pt x="61773" y="29926"/>
                    <a:pt x="61676" y="30752"/>
                  </a:cubicBezTo>
                  <a:cubicBezTo>
                    <a:pt x="61646" y="30879"/>
                    <a:pt x="61740" y="31007"/>
                    <a:pt x="61867" y="31037"/>
                  </a:cubicBezTo>
                  <a:lnTo>
                    <a:pt x="61900" y="31037"/>
                  </a:lnTo>
                  <a:cubicBezTo>
                    <a:pt x="62027" y="31037"/>
                    <a:pt x="62155" y="30943"/>
                    <a:pt x="62155" y="30816"/>
                  </a:cubicBezTo>
                  <a:cubicBezTo>
                    <a:pt x="62282" y="30020"/>
                    <a:pt x="62503" y="29257"/>
                    <a:pt x="62854" y="28527"/>
                  </a:cubicBezTo>
                  <a:cubicBezTo>
                    <a:pt x="62884" y="28400"/>
                    <a:pt x="62854" y="28240"/>
                    <a:pt x="62727" y="28176"/>
                  </a:cubicBezTo>
                  <a:cubicBezTo>
                    <a:pt x="62697" y="28169"/>
                    <a:pt x="62665" y="28165"/>
                    <a:pt x="62634" y="28165"/>
                  </a:cubicBezTo>
                  <a:close/>
                  <a:moveTo>
                    <a:pt x="67745" y="31214"/>
                  </a:moveTo>
                  <a:cubicBezTo>
                    <a:pt x="67198" y="31214"/>
                    <a:pt x="66613" y="31271"/>
                    <a:pt x="66000" y="31355"/>
                  </a:cubicBezTo>
                  <a:cubicBezTo>
                    <a:pt x="65873" y="31388"/>
                    <a:pt x="65779" y="31515"/>
                    <a:pt x="65809" y="31642"/>
                  </a:cubicBezTo>
                  <a:cubicBezTo>
                    <a:pt x="65809" y="31770"/>
                    <a:pt x="65936" y="31864"/>
                    <a:pt x="66033" y="31864"/>
                  </a:cubicBezTo>
                  <a:lnTo>
                    <a:pt x="66097" y="31864"/>
                  </a:lnTo>
                  <a:cubicBezTo>
                    <a:pt x="66684" y="31756"/>
                    <a:pt x="67257" y="31706"/>
                    <a:pt x="67785" y="31706"/>
                  </a:cubicBezTo>
                  <a:cubicBezTo>
                    <a:pt x="68027" y="31706"/>
                    <a:pt x="68260" y="31717"/>
                    <a:pt x="68480" y="31737"/>
                  </a:cubicBezTo>
                  <a:cubicBezTo>
                    <a:pt x="68497" y="31741"/>
                    <a:pt x="68514" y="31743"/>
                    <a:pt x="68531" y="31743"/>
                  </a:cubicBezTo>
                  <a:cubicBezTo>
                    <a:pt x="68639" y="31743"/>
                    <a:pt x="68739" y="31656"/>
                    <a:pt x="68767" y="31546"/>
                  </a:cubicBezTo>
                  <a:cubicBezTo>
                    <a:pt x="68767" y="31388"/>
                    <a:pt x="68671" y="31261"/>
                    <a:pt x="68543" y="31261"/>
                  </a:cubicBezTo>
                  <a:cubicBezTo>
                    <a:pt x="68287" y="31229"/>
                    <a:pt x="68021" y="31214"/>
                    <a:pt x="67745" y="31214"/>
                  </a:cubicBezTo>
                  <a:close/>
                  <a:moveTo>
                    <a:pt x="177712" y="29408"/>
                  </a:moveTo>
                  <a:cubicBezTo>
                    <a:pt x="177609" y="29408"/>
                    <a:pt x="177513" y="29470"/>
                    <a:pt x="177461" y="29575"/>
                  </a:cubicBezTo>
                  <a:cubicBezTo>
                    <a:pt x="177240" y="30371"/>
                    <a:pt x="176952" y="31164"/>
                    <a:pt x="176668" y="31897"/>
                  </a:cubicBezTo>
                  <a:cubicBezTo>
                    <a:pt x="176604" y="32024"/>
                    <a:pt x="176668" y="32182"/>
                    <a:pt x="176795" y="32215"/>
                  </a:cubicBezTo>
                  <a:cubicBezTo>
                    <a:pt x="176825" y="32245"/>
                    <a:pt x="176858" y="32245"/>
                    <a:pt x="176889" y="32245"/>
                  </a:cubicBezTo>
                  <a:cubicBezTo>
                    <a:pt x="176986" y="32245"/>
                    <a:pt x="177080" y="32182"/>
                    <a:pt x="177113" y="32088"/>
                  </a:cubicBezTo>
                  <a:cubicBezTo>
                    <a:pt x="177431" y="31325"/>
                    <a:pt x="177685" y="30529"/>
                    <a:pt x="177939" y="29735"/>
                  </a:cubicBezTo>
                  <a:cubicBezTo>
                    <a:pt x="178003" y="29608"/>
                    <a:pt x="177906" y="29481"/>
                    <a:pt x="177779" y="29417"/>
                  </a:cubicBezTo>
                  <a:cubicBezTo>
                    <a:pt x="177757" y="29411"/>
                    <a:pt x="177734" y="29408"/>
                    <a:pt x="177712" y="29408"/>
                  </a:cubicBezTo>
                  <a:close/>
                  <a:moveTo>
                    <a:pt x="102291" y="30108"/>
                  </a:moveTo>
                  <a:cubicBezTo>
                    <a:pt x="102227" y="30108"/>
                    <a:pt x="102164" y="30132"/>
                    <a:pt x="102115" y="30180"/>
                  </a:cubicBezTo>
                  <a:cubicBezTo>
                    <a:pt x="101988" y="30274"/>
                    <a:pt x="101988" y="30434"/>
                    <a:pt x="102085" y="30529"/>
                  </a:cubicBezTo>
                  <a:lnTo>
                    <a:pt x="103801" y="32309"/>
                  </a:lnTo>
                  <a:cubicBezTo>
                    <a:pt x="103865" y="32372"/>
                    <a:pt x="103929" y="32372"/>
                    <a:pt x="103992" y="32372"/>
                  </a:cubicBezTo>
                  <a:cubicBezTo>
                    <a:pt x="104056" y="32372"/>
                    <a:pt x="104119" y="32372"/>
                    <a:pt x="104150" y="32309"/>
                  </a:cubicBezTo>
                  <a:cubicBezTo>
                    <a:pt x="104277" y="32215"/>
                    <a:pt x="104277" y="32054"/>
                    <a:pt x="104183" y="31960"/>
                  </a:cubicBezTo>
                  <a:lnTo>
                    <a:pt x="102466" y="30180"/>
                  </a:lnTo>
                  <a:cubicBezTo>
                    <a:pt x="102418" y="30132"/>
                    <a:pt x="102354" y="30108"/>
                    <a:pt x="102291" y="30108"/>
                  </a:cubicBezTo>
                  <a:close/>
                  <a:moveTo>
                    <a:pt x="1484" y="31648"/>
                  </a:moveTo>
                  <a:cubicBezTo>
                    <a:pt x="1385" y="31648"/>
                    <a:pt x="1289" y="31707"/>
                    <a:pt x="1242" y="31800"/>
                  </a:cubicBezTo>
                  <a:cubicBezTo>
                    <a:pt x="891" y="32563"/>
                    <a:pt x="637" y="33359"/>
                    <a:pt x="415" y="34186"/>
                  </a:cubicBezTo>
                  <a:cubicBezTo>
                    <a:pt x="382" y="34313"/>
                    <a:pt x="479" y="34440"/>
                    <a:pt x="606" y="34471"/>
                  </a:cubicBezTo>
                  <a:lnTo>
                    <a:pt x="670" y="34471"/>
                  </a:lnTo>
                  <a:cubicBezTo>
                    <a:pt x="797" y="34471"/>
                    <a:pt x="891" y="34407"/>
                    <a:pt x="924" y="34280"/>
                  </a:cubicBezTo>
                  <a:cubicBezTo>
                    <a:pt x="1115" y="33486"/>
                    <a:pt x="1369" y="32723"/>
                    <a:pt x="1687" y="31991"/>
                  </a:cubicBezTo>
                  <a:cubicBezTo>
                    <a:pt x="1751" y="31864"/>
                    <a:pt x="1687" y="31737"/>
                    <a:pt x="1590" y="31673"/>
                  </a:cubicBezTo>
                  <a:cubicBezTo>
                    <a:pt x="1556" y="31656"/>
                    <a:pt x="1520" y="31648"/>
                    <a:pt x="1484" y="31648"/>
                  </a:cubicBezTo>
                  <a:close/>
                  <a:moveTo>
                    <a:pt x="70816" y="32061"/>
                  </a:moveTo>
                  <a:cubicBezTo>
                    <a:pt x="70743" y="32061"/>
                    <a:pt x="70666" y="32095"/>
                    <a:pt x="70611" y="32151"/>
                  </a:cubicBezTo>
                  <a:cubicBezTo>
                    <a:pt x="70547" y="32278"/>
                    <a:pt x="70578" y="32436"/>
                    <a:pt x="70675" y="32500"/>
                  </a:cubicBezTo>
                  <a:cubicBezTo>
                    <a:pt x="71310" y="32945"/>
                    <a:pt x="71756" y="33580"/>
                    <a:pt x="72040" y="34343"/>
                  </a:cubicBezTo>
                  <a:cubicBezTo>
                    <a:pt x="72073" y="34440"/>
                    <a:pt x="72168" y="34504"/>
                    <a:pt x="72264" y="34504"/>
                  </a:cubicBezTo>
                  <a:lnTo>
                    <a:pt x="72328" y="34504"/>
                  </a:lnTo>
                  <a:cubicBezTo>
                    <a:pt x="72486" y="34471"/>
                    <a:pt x="72549" y="34313"/>
                    <a:pt x="72486" y="34186"/>
                  </a:cubicBezTo>
                  <a:cubicBezTo>
                    <a:pt x="72201" y="33296"/>
                    <a:pt x="71692" y="32596"/>
                    <a:pt x="70960" y="32118"/>
                  </a:cubicBezTo>
                  <a:cubicBezTo>
                    <a:pt x="70920" y="32079"/>
                    <a:pt x="70869" y="32061"/>
                    <a:pt x="70816" y="32061"/>
                  </a:cubicBezTo>
                  <a:close/>
                  <a:moveTo>
                    <a:pt x="59144" y="34033"/>
                  </a:moveTo>
                  <a:cubicBezTo>
                    <a:pt x="59110" y="34033"/>
                    <a:pt x="59075" y="34041"/>
                    <a:pt x="59039" y="34059"/>
                  </a:cubicBezTo>
                  <a:cubicBezTo>
                    <a:pt x="58340" y="34471"/>
                    <a:pt x="57607" y="34885"/>
                    <a:pt x="56908" y="35361"/>
                  </a:cubicBezTo>
                  <a:cubicBezTo>
                    <a:pt x="56780" y="35424"/>
                    <a:pt x="56750" y="35585"/>
                    <a:pt x="56814" y="35712"/>
                  </a:cubicBezTo>
                  <a:cubicBezTo>
                    <a:pt x="56877" y="35775"/>
                    <a:pt x="56941" y="35806"/>
                    <a:pt x="57035" y="35806"/>
                  </a:cubicBezTo>
                  <a:cubicBezTo>
                    <a:pt x="57068" y="35806"/>
                    <a:pt x="57131" y="35806"/>
                    <a:pt x="57162" y="35775"/>
                  </a:cubicBezTo>
                  <a:cubicBezTo>
                    <a:pt x="57894" y="35330"/>
                    <a:pt x="58594" y="34885"/>
                    <a:pt x="59260" y="34504"/>
                  </a:cubicBezTo>
                  <a:cubicBezTo>
                    <a:pt x="59387" y="34440"/>
                    <a:pt x="59451" y="34280"/>
                    <a:pt x="59357" y="34153"/>
                  </a:cubicBezTo>
                  <a:cubicBezTo>
                    <a:pt x="59311" y="34085"/>
                    <a:pt x="59232" y="34033"/>
                    <a:pt x="59144" y="34033"/>
                  </a:cubicBezTo>
                  <a:close/>
                  <a:moveTo>
                    <a:pt x="63647" y="31983"/>
                  </a:moveTo>
                  <a:cubicBezTo>
                    <a:pt x="63626" y="31983"/>
                    <a:pt x="63605" y="31986"/>
                    <a:pt x="63584" y="31991"/>
                  </a:cubicBezTo>
                  <a:cubicBezTo>
                    <a:pt x="62821" y="32245"/>
                    <a:pt x="62058" y="32563"/>
                    <a:pt x="61264" y="32914"/>
                  </a:cubicBezTo>
                  <a:cubicBezTo>
                    <a:pt x="61137" y="32978"/>
                    <a:pt x="61074" y="33135"/>
                    <a:pt x="61137" y="33263"/>
                  </a:cubicBezTo>
                  <a:cubicBezTo>
                    <a:pt x="61186" y="33359"/>
                    <a:pt x="61271" y="33402"/>
                    <a:pt x="61365" y="33402"/>
                  </a:cubicBezTo>
                  <a:cubicBezTo>
                    <a:pt x="61395" y="33402"/>
                    <a:pt x="61425" y="33398"/>
                    <a:pt x="61455" y="33390"/>
                  </a:cubicBezTo>
                  <a:cubicBezTo>
                    <a:pt x="61549" y="33359"/>
                    <a:pt x="61613" y="33296"/>
                    <a:pt x="61676" y="33263"/>
                  </a:cubicBezTo>
                  <a:lnTo>
                    <a:pt x="61676" y="33296"/>
                  </a:lnTo>
                  <a:cubicBezTo>
                    <a:pt x="61804" y="34089"/>
                    <a:pt x="62058" y="34916"/>
                    <a:pt x="62409" y="35712"/>
                  </a:cubicBezTo>
                  <a:cubicBezTo>
                    <a:pt x="62472" y="35806"/>
                    <a:pt x="62536" y="35869"/>
                    <a:pt x="62630" y="35869"/>
                  </a:cubicBezTo>
                  <a:cubicBezTo>
                    <a:pt x="62663" y="35869"/>
                    <a:pt x="62694" y="35839"/>
                    <a:pt x="62757" y="35839"/>
                  </a:cubicBezTo>
                  <a:cubicBezTo>
                    <a:pt x="62854" y="35775"/>
                    <a:pt x="62918" y="35648"/>
                    <a:pt x="62854" y="35521"/>
                  </a:cubicBezTo>
                  <a:cubicBezTo>
                    <a:pt x="62536" y="34758"/>
                    <a:pt x="62312" y="33995"/>
                    <a:pt x="62185" y="33199"/>
                  </a:cubicBezTo>
                  <a:cubicBezTo>
                    <a:pt x="62185" y="33168"/>
                    <a:pt x="62155" y="33105"/>
                    <a:pt x="62121" y="33072"/>
                  </a:cubicBezTo>
                  <a:cubicBezTo>
                    <a:pt x="62663" y="32851"/>
                    <a:pt x="63202" y="32627"/>
                    <a:pt x="63744" y="32469"/>
                  </a:cubicBezTo>
                  <a:cubicBezTo>
                    <a:pt x="63871" y="32405"/>
                    <a:pt x="63935" y="32278"/>
                    <a:pt x="63871" y="32151"/>
                  </a:cubicBezTo>
                  <a:cubicBezTo>
                    <a:pt x="63844" y="32045"/>
                    <a:pt x="63751" y="31983"/>
                    <a:pt x="63647" y="31983"/>
                  </a:cubicBezTo>
                  <a:close/>
                  <a:moveTo>
                    <a:pt x="105724" y="33668"/>
                  </a:moveTo>
                  <a:cubicBezTo>
                    <a:pt x="105661" y="33668"/>
                    <a:pt x="105597" y="33692"/>
                    <a:pt x="105549" y="33741"/>
                  </a:cubicBezTo>
                  <a:cubicBezTo>
                    <a:pt x="105455" y="33835"/>
                    <a:pt x="105455" y="33995"/>
                    <a:pt x="105549" y="34089"/>
                  </a:cubicBezTo>
                  <a:cubicBezTo>
                    <a:pt x="106121" y="34661"/>
                    <a:pt x="106693" y="35267"/>
                    <a:pt x="107298" y="35839"/>
                  </a:cubicBezTo>
                  <a:cubicBezTo>
                    <a:pt x="107362" y="35869"/>
                    <a:pt x="107426" y="35903"/>
                    <a:pt x="107489" y="35903"/>
                  </a:cubicBezTo>
                  <a:cubicBezTo>
                    <a:pt x="107553" y="35903"/>
                    <a:pt x="107616" y="35869"/>
                    <a:pt x="107647" y="35839"/>
                  </a:cubicBezTo>
                  <a:cubicBezTo>
                    <a:pt x="107744" y="35742"/>
                    <a:pt x="107744" y="35585"/>
                    <a:pt x="107647" y="35488"/>
                  </a:cubicBezTo>
                  <a:cubicBezTo>
                    <a:pt x="107044" y="34916"/>
                    <a:pt x="106472" y="34313"/>
                    <a:pt x="105900" y="33741"/>
                  </a:cubicBezTo>
                  <a:cubicBezTo>
                    <a:pt x="105851" y="33692"/>
                    <a:pt x="105788" y="33668"/>
                    <a:pt x="105724" y="33668"/>
                  </a:cubicBezTo>
                  <a:close/>
                  <a:moveTo>
                    <a:pt x="175924" y="34015"/>
                  </a:moveTo>
                  <a:cubicBezTo>
                    <a:pt x="175835" y="34015"/>
                    <a:pt x="175730" y="34055"/>
                    <a:pt x="175681" y="34153"/>
                  </a:cubicBezTo>
                  <a:cubicBezTo>
                    <a:pt x="175332" y="34885"/>
                    <a:pt x="174951" y="35615"/>
                    <a:pt x="174536" y="36315"/>
                  </a:cubicBezTo>
                  <a:cubicBezTo>
                    <a:pt x="174473" y="36442"/>
                    <a:pt x="174506" y="36602"/>
                    <a:pt x="174633" y="36666"/>
                  </a:cubicBezTo>
                  <a:cubicBezTo>
                    <a:pt x="174663" y="36696"/>
                    <a:pt x="174697" y="36696"/>
                    <a:pt x="174760" y="36696"/>
                  </a:cubicBezTo>
                  <a:cubicBezTo>
                    <a:pt x="174824" y="36696"/>
                    <a:pt x="174918" y="36666"/>
                    <a:pt x="174951" y="36569"/>
                  </a:cubicBezTo>
                  <a:cubicBezTo>
                    <a:pt x="175363" y="35869"/>
                    <a:pt x="175777" y="35140"/>
                    <a:pt x="176126" y="34377"/>
                  </a:cubicBezTo>
                  <a:cubicBezTo>
                    <a:pt x="176189" y="34249"/>
                    <a:pt x="176126" y="34089"/>
                    <a:pt x="175999" y="34026"/>
                  </a:cubicBezTo>
                  <a:cubicBezTo>
                    <a:pt x="175977" y="34018"/>
                    <a:pt x="175951" y="34015"/>
                    <a:pt x="175924" y="34015"/>
                  </a:cubicBezTo>
                  <a:close/>
                  <a:moveTo>
                    <a:pt x="54991" y="36705"/>
                  </a:moveTo>
                  <a:cubicBezTo>
                    <a:pt x="54943" y="36705"/>
                    <a:pt x="54893" y="36722"/>
                    <a:pt x="54842" y="36760"/>
                  </a:cubicBezTo>
                  <a:cubicBezTo>
                    <a:pt x="54207" y="37238"/>
                    <a:pt x="53538" y="37713"/>
                    <a:pt x="52838" y="38255"/>
                  </a:cubicBezTo>
                  <a:cubicBezTo>
                    <a:pt x="52744" y="38349"/>
                    <a:pt x="52744" y="38476"/>
                    <a:pt x="52808" y="38604"/>
                  </a:cubicBezTo>
                  <a:cubicBezTo>
                    <a:pt x="52871" y="38667"/>
                    <a:pt x="52935" y="38700"/>
                    <a:pt x="52999" y="38700"/>
                  </a:cubicBezTo>
                  <a:cubicBezTo>
                    <a:pt x="53062" y="38700"/>
                    <a:pt x="53126" y="38667"/>
                    <a:pt x="53156" y="38637"/>
                  </a:cubicBezTo>
                  <a:cubicBezTo>
                    <a:pt x="53825" y="38128"/>
                    <a:pt x="54492" y="37619"/>
                    <a:pt x="55127" y="37174"/>
                  </a:cubicBezTo>
                  <a:cubicBezTo>
                    <a:pt x="55254" y="37078"/>
                    <a:pt x="55254" y="36920"/>
                    <a:pt x="55191" y="36823"/>
                  </a:cubicBezTo>
                  <a:cubicBezTo>
                    <a:pt x="55134" y="36746"/>
                    <a:pt x="55065" y="36705"/>
                    <a:pt x="54991" y="36705"/>
                  </a:cubicBezTo>
                  <a:close/>
                  <a:moveTo>
                    <a:pt x="109284" y="37116"/>
                  </a:moveTo>
                  <a:cubicBezTo>
                    <a:pt x="109210" y="37116"/>
                    <a:pt x="109133" y="37150"/>
                    <a:pt x="109079" y="37205"/>
                  </a:cubicBezTo>
                  <a:cubicBezTo>
                    <a:pt x="108982" y="37301"/>
                    <a:pt x="109015" y="37459"/>
                    <a:pt x="109109" y="37556"/>
                  </a:cubicBezTo>
                  <a:cubicBezTo>
                    <a:pt x="109745" y="38128"/>
                    <a:pt x="110350" y="38700"/>
                    <a:pt x="110953" y="39209"/>
                  </a:cubicBezTo>
                  <a:cubicBezTo>
                    <a:pt x="110986" y="39239"/>
                    <a:pt x="111050" y="39272"/>
                    <a:pt x="111113" y="39272"/>
                  </a:cubicBezTo>
                  <a:cubicBezTo>
                    <a:pt x="111177" y="39272"/>
                    <a:pt x="111241" y="39239"/>
                    <a:pt x="111304" y="39176"/>
                  </a:cubicBezTo>
                  <a:cubicBezTo>
                    <a:pt x="111398" y="39082"/>
                    <a:pt x="111368" y="38921"/>
                    <a:pt x="111271" y="38827"/>
                  </a:cubicBezTo>
                  <a:cubicBezTo>
                    <a:pt x="110668" y="38319"/>
                    <a:pt x="110063" y="37746"/>
                    <a:pt x="109427" y="37174"/>
                  </a:cubicBezTo>
                  <a:cubicBezTo>
                    <a:pt x="109388" y="37134"/>
                    <a:pt x="109337" y="37116"/>
                    <a:pt x="109284" y="37116"/>
                  </a:cubicBezTo>
                  <a:close/>
                  <a:moveTo>
                    <a:pt x="72519" y="36475"/>
                  </a:moveTo>
                  <a:cubicBezTo>
                    <a:pt x="72358" y="36475"/>
                    <a:pt x="72264" y="36569"/>
                    <a:pt x="72231" y="36696"/>
                  </a:cubicBezTo>
                  <a:cubicBezTo>
                    <a:pt x="72201" y="37238"/>
                    <a:pt x="72104" y="37777"/>
                    <a:pt x="71946" y="38349"/>
                  </a:cubicBezTo>
                  <a:cubicBezTo>
                    <a:pt x="71883" y="38604"/>
                    <a:pt x="71786" y="38827"/>
                    <a:pt x="71692" y="39018"/>
                  </a:cubicBezTo>
                  <a:cubicBezTo>
                    <a:pt x="71659" y="39145"/>
                    <a:pt x="71692" y="39303"/>
                    <a:pt x="71819" y="39336"/>
                  </a:cubicBezTo>
                  <a:cubicBezTo>
                    <a:pt x="71850" y="39367"/>
                    <a:pt x="71883" y="39367"/>
                    <a:pt x="71946" y="39367"/>
                  </a:cubicBezTo>
                  <a:cubicBezTo>
                    <a:pt x="72010" y="39367"/>
                    <a:pt x="72104" y="39303"/>
                    <a:pt x="72168" y="39209"/>
                  </a:cubicBezTo>
                  <a:cubicBezTo>
                    <a:pt x="72264" y="38985"/>
                    <a:pt x="72328" y="38764"/>
                    <a:pt x="72422" y="38509"/>
                  </a:cubicBezTo>
                  <a:cubicBezTo>
                    <a:pt x="72582" y="37874"/>
                    <a:pt x="72676" y="37301"/>
                    <a:pt x="72740" y="36729"/>
                  </a:cubicBezTo>
                  <a:cubicBezTo>
                    <a:pt x="72740" y="36602"/>
                    <a:pt x="72646" y="36475"/>
                    <a:pt x="72519" y="36475"/>
                  </a:cubicBezTo>
                  <a:close/>
                  <a:moveTo>
                    <a:pt x="280" y="36437"/>
                  </a:moveTo>
                  <a:cubicBezTo>
                    <a:pt x="167" y="36437"/>
                    <a:pt x="64" y="36551"/>
                    <a:pt x="64" y="36666"/>
                  </a:cubicBezTo>
                  <a:cubicBezTo>
                    <a:pt x="34" y="37014"/>
                    <a:pt x="1" y="37365"/>
                    <a:pt x="1" y="37713"/>
                  </a:cubicBezTo>
                  <a:cubicBezTo>
                    <a:pt x="1" y="38192"/>
                    <a:pt x="34" y="38700"/>
                    <a:pt x="64" y="39176"/>
                  </a:cubicBezTo>
                  <a:cubicBezTo>
                    <a:pt x="97" y="39303"/>
                    <a:pt x="192" y="39400"/>
                    <a:pt x="319" y="39400"/>
                  </a:cubicBezTo>
                  <a:lnTo>
                    <a:pt x="352" y="39400"/>
                  </a:lnTo>
                  <a:cubicBezTo>
                    <a:pt x="479" y="39400"/>
                    <a:pt x="573" y="39272"/>
                    <a:pt x="573" y="39145"/>
                  </a:cubicBezTo>
                  <a:cubicBezTo>
                    <a:pt x="543" y="38667"/>
                    <a:pt x="509" y="38192"/>
                    <a:pt x="509" y="37713"/>
                  </a:cubicBezTo>
                  <a:cubicBezTo>
                    <a:pt x="509" y="37365"/>
                    <a:pt x="509" y="37047"/>
                    <a:pt x="543" y="36696"/>
                  </a:cubicBezTo>
                  <a:cubicBezTo>
                    <a:pt x="543" y="36569"/>
                    <a:pt x="446" y="36442"/>
                    <a:pt x="319" y="36442"/>
                  </a:cubicBezTo>
                  <a:cubicBezTo>
                    <a:pt x="306" y="36439"/>
                    <a:pt x="293" y="36437"/>
                    <a:pt x="280" y="36437"/>
                  </a:cubicBezTo>
                  <a:close/>
                  <a:moveTo>
                    <a:pt x="63915" y="37481"/>
                  </a:moveTo>
                  <a:cubicBezTo>
                    <a:pt x="63865" y="37481"/>
                    <a:pt x="63815" y="37496"/>
                    <a:pt x="63775" y="37523"/>
                  </a:cubicBezTo>
                  <a:cubicBezTo>
                    <a:pt x="63647" y="37619"/>
                    <a:pt x="63617" y="37777"/>
                    <a:pt x="63711" y="37874"/>
                  </a:cubicBezTo>
                  <a:cubicBezTo>
                    <a:pt x="64253" y="38573"/>
                    <a:pt x="64856" y="39176"/>
                    <a:pt x="65491" y="39684"/>
                  </a:cubicBezTo>
                  <a:cubicBezTo>
                    <a:pt x="65524" y="39718"/>
                    <a:pt x="65588" y="39748"/>
                    <a:pt x="65652" y="39748"/>
                  </a:cubicBezTo>
                  <a:cubicBezTo>
                    <a:pt x="65715" y="39748"/>
                    <a:pt x="65779" y="39718"/>
                    <a:pt x="65842" y="39654"/>
                  </a:cubicBezTo>
                  <a:cubicBezTo>
                    <a:pt x="65936" y="39527"/>
                    <a:pt x="65906" y="39400"/>
                    <a:pt x="65809" y="39303"/>
                  </a:cubicBezTo>
                  <a:cubicBezTo>
                    <a:pt x="65173" y="38827"/>
                    <a:pt x="64601" y="38222"/>
                    <a:pt x="64093" y="37586"/>
                  </a:cubicBezTo>
                  <a:cubicBezTo>
                    <a:pt x="64055" y="37512"/>
                    <a:pt x="63986" y="37481"/>
                    <a:pt x="63915" y="37481"/>
                  </a:cubicBezTo>
                  <a:close/>
                  <a:moveTo>
                    <a:pt x="173431" y="38285"/>
                  </a:moveTo>
                  <a:cubicBezTo>
                    <a:pt x="173351" y="38285"/>
                    <a:pt x="173263" y="38320"/>
                    <a:pt x="173201" y="38382"/>
                  </a:cubicBezTo>
                  <a:cubicBezTo>
                    <a:pt x="172725" y="39049"/>
                    <a:pt x="172247" y="39718"/>
                    <a:pt x="171708" y="40320"/>
                  </a:cubicBezTo>
                  <a:cubicBezTo>
                    <a:pt x="171611" y="40447"/>
                    <a:pt x="171645" y="40608"/>
                    <a:pt x="171739" y="40671"/>
                  </a:cubicBezTo>
                  <a:cubicBezTo>
                    <a:pt x="171772" y="40735"/>
                    <a:pt x="171835" y="40735"/>
                    <a:pt x="171899" y="40735"/>
                  </a:cubicBezTo>
                  <a:cubicBezTo>
                    <a:pt x="171962" y="40735"/>
                    <a:pt x="172026" y="40702"/>
                    <a:pt x="172090" y="40638"/>
                  </a:cubicBezTo>
                  <a:cubicBezTo>
                    <a:pt x="172629" y="40035"/>
                    <a:pt x="173137" y="39367"/>
                    <a:pt x="173616" y="38667"/>
                  </a:cubicBezTo>
                  <a:cubicBezTo>
                    <a:pt x="173679" y="38573"/>
                    <a:pt x="173679" y="38413"/>
                    <a:pt x="173552" y="38319"/>
                  </a:cubicBezTo>
                  <a:cubicBezTo>
                    <a:pt x="173518" y="38296"/>
                    <a:pt x="173475" y="38285"/>
                    <a:pt x="173431" y="38285"/>
                  </a:cubicBezTo>
                  <a:close/>
                  <a:moveTo>
                    <a:pt x="67790" y="40460"/>
                  </a:moveTo>
                  <a:cubicBezTo>
                    <a:pt x="67685" y="40460"/>
                    <a:pt x="67583" y="40539"/>
                    <a:pt x="67559" y="40638"/>
                  </a:cubicBezTo>
                  <a:cubicBezTo>
                    <a:pt x="67526" y="40765"/>
                    <a:pt x="67590" y="40893"/>
                    <a:pt x="67717" y="40926"/>
                  </a:cubicBezTo>
                  <a:cubicBezTo>
                    <a:pt x="68225" y="41116"/>
                    <a:pt x="68734" y="41210"/>
                    <a:pt x="69243" y="41210"/>
                  </a:cubicBezTo>
                  <a:cubicBezTo>
                    <a:pt x="69624" y="41210"/>
                    <a:pt x="69975" y="41147"/>
                    <a:pt x="70293" y="41053"/>
                  </a:cubicBezTo>
                  <a:cubicBezTo>
                    <a:pt x="70420" y="40989"/>
                    <a:pt x="70514" y="40862"/>
                    <a:pt x="70451" y="40735"/>
                  </a:cubicBezTo>
                  <a:cubicBezTo>
                    <a:pt x="70425" y="40629"/>
                    <a:pt x="70310" y="40567"/>
                    <a:pt x="70199" y="40567"/>
                  </a:cubicBezTo>
                  <a:cubicBezTo>
                    <a:pt x="70176" y="40567"/>
                    <a:pt x="70154" y="40570"/>
                    <a:pt x="70133" y="40575"/>
                  </a:cubicBezTo>
                  <a:cubicBezTo>
                    <a:pt x="69855" y="40673"/>
                    <a:pt x="69546" y="40721"/>
                    <a:pt x="69218" y="40721"/>
                  </a:cubicBezTo>
                  <a:cubicBezTo>
                    <a:pt x="68796" y="40721"/>
                    <a:pt x="68342" y="40641"/>
                    <a:pt x="67877" y="40481"/>
                  </a:cubicBezTo>
                  <a:cubicBezTo>
                    <a:pt x="67849" y="40467"/>
                    <a:pt x="67819" y="40460"/>
                    <a:pt x="67790" y="40460"/>
                  </a:cubicBezTo>
                  <a:close/>
                  <a:moveTo>
                    <a:pt x="51075" y="39755"/>
                  </a:moveTo>
                  <a:cubicBezTo>
                    <a:pt x="51022" y="39755"/>
                    <a:pt x="50971" y="39772"/>
                    <a:pt x="50931" y="39812"/>
                  </a:cubicBezTo>
                  <a:cubicBezTo>
                    <a:pt x="50295" y="40320"/>
                    <a:pt x="49692" y="40893"/>
                    <a:pt x="49056" y="41434"/>
                  </a:cubicBezTo>
                  <a:cubicBezTo>
                    <a:pt x="48960" y="41528"/>
                    <a:pt x="48929" y="41689"/>
                    <a:pt x="49023" y="41783"/>
                  </a:cubicBezTo>
                  <a:cubicBezTo>
                    <a:pt x="49087" y="41846"/>
                    <a:pt x="49151" y="41879"/>
                    <a:pt x="49214" y="41879"/>
                  </a:cubicBezTo>
                  <a:cubicBezTo>
                    <a:pt x="49278" y="41879"/>
                    <a:pt x="49341" y="41846"/>
                    <a:pt x="49374" y="41816"/>
                  </a:cubicBezTo>
                  <a:cubicBezTo>
                    <a:pt x="50010" y="41244"/>
                    <a:pt x="50646" y="40702"/>
                    <a:pt x="51249" y="40193"/>
                  </a:cubicBezTo>
                  <a:cubicBezTo>
                    <a:pt x="51345" y="40099"/>
                    <a:pt x="51376" y="39939"/>
                    <a:pt x="51282" y="39845"/>
                  </a:cubicBezTo>
                  <a:cubicBezTo>
                    <a:pt x="51226" y="39789"/>
                    <a:pt x="51149" y="39755"/>
                    <a:pt x="51075" y="39755"/>
                  </a:cubicBezTo>
                  <a:close/>
                  <a:moveTo>
                    <a:pt x="113021" y="40359"/>
                  </a:moveTo>
                  <a:cubicBezTo>
                    <a:pt x="112951" y="40359"/>
                    <a:pt x="112885" y="40393"/>
                    <a:pt x="112830" y="40447"/>
                  </a:cubicBezTo>
                  <a:cubicBezTo>
                    <a:pt x="112734" y="40575"/>
                    <a:pt x="112767" y="40702"/>
                    <a:pt x="112861" y="40798"/>
                  </a:cubicBezTo>
                  <a:cubicBezTo>
                    <a:pt x="113530" y="41338"/>
                    <a:pt x="114196" y="41846"/>
                    <a:pt x="114832" y="42324"/>
                  </a:cubicBezTo>
                  <a:cubicBezTo>
                    <a:pt x="114865" y="42355"/>
                    <a:pt x="114928" y="42355"/>
                    <a:pt x="114992" y="42355"/>
                  </a:cubicBezTo>
                  <a:cubicBezTo>
                    <a:pt x="115056" y="42355"/>
                    <a:pt x="115119" y="42324"/>
                    <a:pt x="115183" y="42261"/>
                  </a:cubicBezTo>
                  <a:cubicBezTo>
                    <a:pt x="115246" y="42164"/>
                    <a:pt x="115246" y="42007"/>
                    <a:pt x="115119" y="41910"/>
                  </a:cubicBezTo>
                  <a:cubicBezTo>
                    <a:pt x="114483" y="41434"/>
                    <a:pt x="113814" y="40926"/>
                    <a:pt x="113179" y="40417"/>
                  </a:cubicBezTo>
                  <a:cubicBezTo>
                    <a:pt x="113125" y="40376"/>
                    <a:pt x="113072" y="40359"/>
                    <a:pt x="113021" y="40359"/>
                  </a:cubicBezTo>
                  <a:close/>
                  <a:moveTo>
                    <a:pt x="170229" y="42061"/>
                  </a:moveTo>
                  <a:cubicBezTo>
                    <a:pt x="170166" y="42061"/>
                    <a:pt x="170102" y="42085"/>
                    <a:pt x="170055" y="42134"/>
                  </a:cubicBezTo>
                  <a:cubicBezTo>
                    <a:pt x="169450" y="42706"/>
                    <a:pt x="168847" y="43245"/>
                    <a:pt x="168211" y="43754"/>
                  </a:cubicBezTo>
                  <a:cubicBezTo>
                    <a:pt x="168114" y="43850"/>
                    <a:pt x="168084" y="44008"/>
                    <a:pt x="168178" y="44105"/>
                  </a:cubicBezTo>
                  <a:cubicBezTo>
                    <a:pt x="168242" y="44168"/>
                    <a:pt x="168305" y="44199"/>
                    <a:pt x="168369" y="44199"/>
                  </a:cubicBezTo>
                  <a:cubicBezTo>
                    <a:pt x="168432" y="44199"/>
                    <a:pt x="168496" y="44199"/>
                    <a:pt x="168529" y="44135"/>
                  </a:cubicBezTo>
                  <a:cubicBezTo>
                    <a:pt x="169165" y="43627"/>
                    <a:pt x="169801" y="43054"/>
                    <a:pt x="170403" y="42482"/>
                  </a:cubicBezTo>
                  <a:cubicBezTo>
                    <a:pt x="170500" y="42388"/>
                    <a:pt x="170500" y="42228"/>
                    <a:pt x="170403" y="42134"/>
                  </a:cubicBezTo>
                  <a:cubicBezTo>
                    <a:pt x="170356" y="42085"/>
                    <a:pt x="170293" y="42061"/>
                    <a:pt x="170229" y="42061"/>
                  </a:cubicBezTo>
                  <a:close/>
                  <a:moveTo>
                    <a:pt x="716" y="41362"/>
                  </a:moveTo>
                  <a:cubicBezTo>
                    <a:pt x="691" y="41362"/>
                    <a:pt x="664" y="41365"/>
                    <a:pt x="637" y="41371"/>
                  </a:cubicBezTo>
                  <a:cubicBezTo>
                    <a:pt x="509" y="41401"/>
                    <a:pt x="446" y="41528"/>
                    <a:pt x="479" y="41656"/>
                  </a:cubicBezTo>
                  <a:cubicBezTo>
                    <a:pt x="637" y="42452"/>
                    <a:pt x="860" y="43245"/>
                    <a:pt x="1145" y="44072"/>
                  </a:cubicBezTo>
                  <a:cubicBezTo>
                    <a:pt x="1178" y="44168"/>
                    <a:pt x="1272" y="44232"/>
                    <a:pt x="1400" y="44232"/>
                  </a:cubicBezTo>
                  <a:cubicBezTo>
                    <a:pt x="1433" y="44232"/>
                    <a:pt x="1433" y="44232"/>
                    <a:pt x="1463" y="44199"/>
                  </a:cubicBezTo>
                  <a:cubicBezTo>
                    <a:pt x="1590" y="44168"/>
                    <a:pt x="1654" y="44041"/>
                    <a:pt x="1623" y="43881"/>
                  </a:cubicBezTo>
                  <a:cubicBezTo>
                    <a:pt x="1336" y="43118"/>
                    <a:pt x="1115" y="42324"/>
                    <a:pt x="955" y="41561"/>
                  </a:cubicBezTo>
                  <a:cubicBezTo>
                    <a:pt x="929" y="41429"/>
                    <a:pt x="838" y="41362"/>
                    <a:pt x="716" y="41362"/>
                  </a:cubicBezTo>
                  <a:close/>
                  <a:moveTo>
                    <a:pt x="116996" y="43286"/>
                  </a:moveTo>
                  <a:cubicBezTo>
                    <a:pt x="116915" y="43286"/>
                    <a:pt x="116841" y="43328"/>
                    <a:pt x="116803" y="43405"/>
                  </a:cubicBezTo>
                  <a:cubicBezTo>
                    <a:pt x="116739" y="43499"/>
                    <a:pt x="116772" y="43660"/>
                    <a:pt x="116866" y="43754"/>
                  </a:cubicBezTo>
                  <a:cubicBezTo>
                    <a:pt x="117566" y="44199"/>
                    <a:pt x="118265" y="44644"/>
                    <a:pt x="118965" y="45059"/>
                  </a:cubicBezTo>
                  <a:cubicBezTo>
                    <a:pt x="119028" y="45089"/>
                    <a:pt x="119061" y="45089"/>
                    <a:pt x="119092" y="45089"/>
                  </a:cubicBezTo>
                  <a:cubicBezTo>
                    <a:pt x="119189" y="45089"/>
                    <a:pt x="119283" y="45059"/>
                    <a:pt x="119316" y="44962"/>
                  </a:cubicBezTo>
                  <a:cubicBezTo>
                    <a:pt x="119379" y="44868"/>
                    <a:pt x="119346" y="44708"/>
                    <a:pt x="119219" y="44644"/>
                  </a:cubicBezTo>
                  <a:cubicBezTo>
                    <a:pt x="118553" y="44232"/>
                    <a:pt x="117820" y="43787"/>
                    <a:pt x="117154" y="43342"/>
                  </a:cubicBezTo>
                  <a:cubicBezTo>
                    <a:pt x="117104" y="43304"/>
                    <a:pt x="117049" y="43286"/>
                    <a:pt x="116996" y="43286"/>
                  </a:cubicBezTo>
                  <a:close/>
                  <a:moveTo>
                    <a:pt x="47387" y="43047"/>
                  </a:moveTo>
                  <a:cubicBezTo>
                    <a:pt x="47323" y="43047"/>
                    <a:pt x="47260" y="43071"/>
                    <a:pt x="47213" y="43118"/>
                  </a:cubicBezTo>
                  <a:cubicBezTo>
                    <a:pt x="46640" y="43690"/>
                    <a:pt x="46035" y="44262"/>
                    <a:pt x="45432" y="44835"/>
                  </a:cubicBezTo>
                  <a:cubicBezTo>
                    <a:pt x="45336" y="44931"/>
                    <a:pt x="45336" y="45089"/>
                    <a:pt x="45432" y="45186"/>
                  </a:cubicBezTo>
                  <a:cubicBezTo>
                    <a:pt x="45496" y="45249"/>
                    <a:pt x="45559" y="45280"/>
                    <a:pt x="45623" y="45280"/>
                  </a:cubicBezTo>
                  <a:cubicBezTo>
                    <a:pt x="45687" y="45280"/>
                    <a:pt x="45750" y="45249"/>
                    <a:pt x="45781" y="45216"/>
                  </a:cubicBezTo>
                  <a:cubicBezTo>
                    <a:pt x="46386" y="44613"/>
                    <a:pt x="46989" y="44041"/>
                    <a:pt x="47561" y="43469"/>
                  </a:cubicBezTo>
                  <a:cubicBezTo>
                    <a:pt x="47658" y="43405"/>
                    <a:pt x="47658" y="43245"/>
                    <a:pt x="47561" y="43118"/>
                  </a:cubicBezTo>
                  <a:cubicBezTo>
                    <a:pt x="47514" y="43071"/>
                    <a:pt x="47450" y="43047"/>
                    <a:pt x="47387" y="43047"/>
                  </a:cubicBezTo>
                  <a:close/>
                  <a:moveTo>
                    <a:pt x="166380" y="45183"/>
                  </a:moveTo>
                  <a:cubicBezTo>
                    <a:pt x="166333" y="45183"/>
                    <a:pt x="166285" y="45194"/>
                    <a:pt x="166240" y="45216"/>
                  </a:cubicBezTo>
                  <a:cubicBezTo>
                    <a:pt x="165571" y="45661"/>
                    <a:pt x="164872" y="46106"/>
                    <a:pt x="164172" y="46488"/>
                  </a:cubicBezTo>
                  <a:cubicBezTo>
                    <a:pt x="164045" y="46551"/>
                    <a:pt x="163982" y="46712"/>
                    <a:pt x="164078" y="46839"/>
                  </a:cubicBezTo>
                  <a:cubicBezTo>
                    <a:pt x="164109" y="46933"/>
                    <a:pt x="164205" y="46966"/>
                    <a:pt x="164269" y="46966"/>
                  </a:cubicBezTo>
                  <a:cubicBezTo>
                    <a:pt x="164332" y="46966"/>
                    <a:pt x="164363" y="46966"/>
                    <a:pt x="164396" y="46933"/>
                  </a:cubicBezTo>
                  <a:cubicBezTo>
                    <a:pt x="165126" y="46521"/>
                    <a:pt x="165858" y="46106"/>
                    <a:pt x="166525" y="45631"/>
                  </a:cubicBezTo>
                  <a:cubicBezTo>
                    <a:pt x="166652" y="45567"/>
                    <a:pt x="166685" y="45407"/>
                    <a:pt x="166588" y="45280"/>
                  </a:cubicBezTo>
                  <a:cubicBezTo>
                    <a:pt x="166547" y="45219"/>
                    <a:pt x="166466" y="45183"/>
                    <a:pt x="166380" y="45183"/>
                  </a:cubicBezTo>
                  <a:close/>
                  <a:moveTo>
                    <a:pt x="121280" y="45797"/>
                  </a:moveTo>
                  <a:cubicBezTo>
                    <a:pt x="121190" y="45797"/>
                    <a:pt x="121110" y="45856"/>
                    <a:pt x="121063" y="45949"/>
                  </a:cubicBezTo>
                  <a:cubicBezTo>
                    <a:pt x="120999" y="46043"/>
                    <a:pt x="121032" y="46203"/>
                    <a:pt x="121160" y="46267"/>
                  </a:cubicBezTo>
                  <a:cubicBezTo>
                    <a:pt x="121890" y="46648"/>
                    <a:pt x="122653" y="47030"/>
                    <a:pt x="123385" y="47348"/>
                  </a:cubicBezTo>
                  <a:cubicBezTo>
                    <a:pt x="123416" y="47378"/>
                    <a:pt x="123449" y="47378"/>
                    <a:pt x="123479" y="47378"/>
                  </a:cubicBezTo>
                  <a:cubicBezTo>
                    <a:pt x="123576" y="47378"/>
                    <a:pt x="123670" y="47314"/>
                    <a:pt x="123733" y="47220"/>
                  </a:cubicBezTo>
                  <a:cubicBezTo>
                    <a:pt x="123767" y="47093"/>
                    <a:pt x="123733" y="46966"/>
                    <a:pt x="123606" y="46902"/>
                  </a:cubicBezTo>
                  <a:cubicBezTo>
                    <a:pt x="122843" y="46551"/>
                    <a:pt x="122113" y="46203"/>
                    <a:pt x="121381" y="45822"/>
                  </a:cubicBezTo>
                  <a:cubicBezTo>
                    <a:pt x="121347" y="45805"/>
                    <a:pt x="121313" y="45797"/>
                    <a:pt x="121280" y="45797"/>
                  </a:cubicBezTo>
                  <a:close/>
                  <a:moveTo>
                    <a:pt x="2332" y="46018"/>
                  </a:moveTo>
                  <a:cubicBezTo>
                    <a:pt x="2297" y="46018"/>
                    <a:pt x="2260" y="46026"/>
                    <a:pt x="2226" y="46043"/>
                  </a:cubicBezTo>
                  <a:cubicBezTo>
                    <a:pt x="2099" y="46106"/>
                    <a:pt x="2069" y="46267"/>
                    <a:pt x="2099" y="46361"/>
                  </a:cubicBezTo>
                  <a:cubicBezTo>
                    <a:pt x="2481" y="47124"/>
                    <a:pt x="2862" y="47856"/>
                    <a:pt x="3307" y="48586"/>
                  </a:cubicBezTo>
                  <a:cubicBezTo>
                    <a:pt x="3340" y="48650"/>
                    <a:pt x="3434" y="48683"/>
                    <a:pt x="3498" y="48683"/>
                  </a:cubicBezTo>
                  <a:cubicBezTo>
                    <a:pt x="3561" y="48683"/>
                    <a:pt x="3595" y="48683"/>
                    <a:pt x="3625" y="48650"/>
                  </a:cubicBezTo>
                  <a:cubicBezTo>
                    <a:pt x="3752" y="48586"/>
                    <a:pt x="3785" y="48428"/>
                    <a:pt x="3722" y="48332"/>
                  </a:cubicBezTo>
                  <a:cubicBezTo>
                    <a:pt x="3307" y="47602"/>
                    <a:pt x="2895" y="46902"/>
                    <a:pt x="2544" y="46170"/>
                  </a:cubicBezTo>
                  <a:cubicBezTo>
                    <a:pt x="2522" y="46077"/>
                    <a:pt x="2430" y="46018"/>
                    <a:pt x="2332" y="46018"/>
                  </a:cubicBezTo>
                  <a:close/>
                  <a:moveTo>
                    <a:pt x="43858" y="46544"/>
                  </a:moveTo>
                  <a:cubicBezTo>
                    <a:pt x="43794" y="46544"/>
                    <a:pt x="43731" y="46568"/>
                    <a:pt x="43682" y="46615"/>
                  </a:cubicBezTo>
                  <a:cubicBezTo>
                    <a:pt x="43143" y="47187"/>
                    <a:pt x="42571" y="47793"/>
                    <a:pt x="41999" y="48428"/>
                  </a:cubicBezTo>
                  <a:cubicBezTo>
                    <a:pt x="41902" y="48523"/>
                    <a:pt x="41902" y="48683"/>
                    <a:pt x="41999" y="48777"/>
                  </a:cubicBezTo>
                  <a:cubicBezTo>
                    <a:pt x="42062" y="48810"/>
                    <a:pt x="42126" y="48840"/>
                    <a:pt x="42156" y="48840"/>
                  </a:cubicBezTo>
                  <a:cubicBezTo>
                    <a:pt x="42220" y="48840"/>
                    <a:pt x="42317" y="48810"/>
                    <a:pt x="42347" y="48746"/>
                  </a:cubicBezTo>
                  <a:cubicBezTo>
                    <a:pt x="42919" y="48141"/>
                    <a:pt x="43492" y="47538"/>
                    <a:pt x="44064" y="46966"/>
                  </a:cubicBezTo>
                  <a:cubicBezTo>
                    <a:pt x="44161" y="46869"/>
                    <a:pt x="44127" y="46712"/>
                    <a:pt x="44033" y="46615"/>
                  </a:cubicBezTo>
                  <a:cubicBezTo>
                    <a:pt x="43985" y="46568"/>
                    <a:pt x="43921" y="46544"/>
                    <a:pt x="43858" y="46544"/>
                  </a:cubicBezTo>
                  <a:close/>
                  <a:moveTo>
                    <a:pt x="162081" y="47577"/>
                  </a:moveTo>
                  <a:cubicBezTo>
                    <a:pt x="162048" y="47577"/>
                    <a:pt x="162014" y="47585"/>
                    <a:pt x="161980" y="47602"/>
                  </a:cubicBezTo>
                  <a:cubicBezTo>
                    <a:pt x="161247" y="47920"/>
                    <a:pt x="160484" y="48238"/>
                    <a:pt x="159691" y="48523"/>
                  </a:cubicBezTo>
                  <a:cubicBezTo>
                    <a:pt x="159564" y="48556"/>
                    <a:pt x="159500" y="48713"/>
                    <a:pt x="159531" y="48840"/>
                  </a:cubicBezTo>
                  <a:cubicBezTo>
                    <a:pt x="159594" y="48937"/>
                    <a:pt x="159691" y="49001"/>
                    <a:pt x="159785" y="49001"/>
                  </a:cubicBezTo>
                  <a:cubicBezTo>
                    <a:pt x="159818" y="49001"/>
                    <a:pt x="159849" y="49001"/>
                    <a:pt x="159849" y="48968"/>
                  </a:cubicBezTo>
                  <a:cubicBezTo>
                    <a:pt x="160645" y="48683"/>
                    <a:pt x="161438" y="48395"/>
                    <a:pt x="162171" y="48047"/>
                  </a:cubicBezTo>
                  <a:cubicBezTo>
                    <a:pt x="162298" y="47983"/>
                    <a:pt x="162361" y="47856"/>
                    <a:pt x="162298" y="47729"/>
                  </a:cubicBezTo>
                  <a:cubicBezTo>
                    <a:pt x="162251" y="47636"/>
                    <a:pt x="162171" y="47577"/>
                    <a:pt x="162081" y="47577"/>
                  </a:cubicBezTo>
                  <a:close/>
                  <a:moveTo>
                    <a:pt x="125764" y="47831"/>
                  </a:moveTo>
                  <a:cubicBezTo>
                    <a:pt x="125674" y="47831"/>
                    <a:pt x="125593" y="47890"/>
                    <a:pt x="125547" y="47983"/>
                  </a:cubicBezTo>
                  <a:cubicBezTo>
                    <a:pt x="125483" y="48111"/>
                    <a:pt x="125547" y="48268"/>
                    <a:pt x="125705" y="48301"/>
                  </a:cubicBezTo>
                  <a:cubicBezTo>
                    <a:pt x="126468" y="48619"/>
                    <a:pt x="127264" y="48874"/>
                    <a:pt x="128027" y="49128"/>
                  </a:cubicBezTo>
                  <a:cubicBezTo>
                    <a:pt x="128057" y="49128"/>
                    <a:pt x="128090" y="49158"/>
                    <a:pt x="128121" y="49158"/>
                  </a:cubicBezTo>
                  <a:cubicBezTo>
                    <a:pt x="128217" y="49158"/>
                    <a:pt x="128311" y="49064"/>
                    <a:pt x="128344" y="48968"/>
                  </a:cubicBezTo>
                  <a:cubicBezTo>
                    <a:pt x="128375" y="48840"/>
                    <a:pt x="128311" y="48713"/>
                    <a:pt x="128184" y="48650"/>
                  </a:cubicBezTo>
                  <a:cubicBezTo>
                    <a:pt x="127421" y="48428"/>
                    <a:pt x="126628" y="48141"/>
                    <a:pt x="125865" y="47856"/>
                  </a:cubicBezTo>
                  <a:cubicBezTo>
                    <a:pt x="125831" y="47839"/>
                    <a:pt x="125797" y="47831"/>
                    <a:pt x="125764" y="47831"/>
                  </a:cubicBezTo>
                  <a:close/>
                  <a:moveTo>
                    <a:pt x="157420" y="49248"/>
                  </a:moveTo>
                  <a:cubicBezTo>
                    <a:pt x="157403" y="49248"/>
                    <a:pt x="157386" y="49251"/>
                    <a:pt x="157369" y="49255"/>
                  </a:cubicBezTo>
                  <a:cubicBezTo>
                    <a:pt x="156575" y="49476"/>
                    <a:pt x="155779" y="49700"/>
                    <a:pt x="154986" y="49858"/>
                  </a:cubicBezTo>
                  <a:cubicBezTo>
                    <a:pt x="154826" y="49891"/>
                    <a:pt x="154762" y="50018"/>
                    <a:pt x="154795" y="50176"/>
                  </a:cubicBezTo>
                  <a:cubicBezTo>
                    <a:pt x="154795" y="50272"/>
                    <a:pt x="154922" y="50366"/>
                    <a:pt x="155016" y="50366"/>
                  </a:cubicBezTo>
                  <a:cubicBezTo>
                    <a:pt x="155049" y="50366"/>
                    <a:pt x="155049" y="50366"/>
                    <a:pt x="155080" y="50336"/>
                  </a:cubicBezTo>
                  <a:cubicBezTo>
                    <a:pt x="155906" y="50176"/>
                    <a:pt x="156703" y="49954"/>
                    <a:pt x="157496" y="49731"/>
                  </a:cubicBezTo>
                  <a:cubicBezTo>
                    <a:pt x="157623" y="49700"/>
                    <a:pt x="157687" y="49573"/>
                    <a:pt x="157656" y="49446"/>
                  </a:cubicBezTo>
                  <a:cubicBezTo>
                    <a:pt x="157628" y="49336"/>
                    <a:pt x="157529" y="49248"/>
                    <a:pt x="157420" y="49248"/>
                  </a:cubicBezTo>
                  <a:close/>
                  <a:moveTo>
                    <a:pt x="130474" y="49342"/>
                  </a:moveTo>
                  <a:cubicBezTo>
                    <a:pt x="130370" y="49342"/>
                    <a:pt x="130277" y="49403"/>
                    <a:pt x="130252" y="49509"/>
                  </a:cubicBezTo>
                  <a:cubicBezTo>
                    <a:pt x="130219" y="49667"/>
                    <a:pt x="130283" y="49794"/>
                    <a:pt x="130410" y="49827"/>
                  </a:cubicBezTo>
                  <a:cubicBezTo>
                    <a:pt x="131206" y="50018"/>
                    <a:pt x="132032" y="50209"/>
                    <a:pt x="132859" y="50400"/>
                  </a:cubicBezTo>
                  <a:lnTo>
                    <a:pt x="132889" y="50400"/>
                  </a:lnTo>
                  <a:cubicBezTo>
                    <a:pt x="133017" y="50400"/>
                    <a:pt x="133113" y="50303"/>
                    <a:pt x="133144" y="50176"/>
                  </a:cubicBezTo>
                  <a:cubicBezTo>
                    <a:pt x="133177" y="50049"/>
                    <a:pt x="133080" y="49921"/>
                    <a:pt x="132953" y="49891"/>
                  </a:cubicBezTo>
                  <a:cubicBezTo>
                    <a:pt x="132126" y="49731"/>
                    <a:pt x="131333" y="49540"/>
                    <a:pt x="130537" y="49349"/>
                  </a:cubicBezTo>
                  <a:cubicBezTo>
                    <a:pt x="130516" y="49344"/>
                    <a:pt x="130494" y="49342"/>
                    <a:pt x="130474" y="49342"/>
                  </a:cubicBezTo>
                  <a:close/>
                  <a:moveTo>
                    <a:pt x="135318" y="50329"/>
                  </a:moveTo>
                  <a:cubicBezTo>
                    <a:pt x="135210" y="50329"/>
                    <a:pt x="135111" y="50417"/>
                    <a:pt x="135084" y="50527"/>
                  </a:cubicBezTo>
                  <a:cubicBezTo>
                    <a:pt x="135051" y="50654"/>
                    <a:pt x="135148" y="50781"/>
                    <a:pt x="135306" y="50812"/>
                  </a:cubicBezTo>
                  <a:cubicBezTo>
                    <a:pt x="136102" y="50939"/>
                    <a:pt x="136928" y="51035"/>
                    <a:pt x="137755" y="51129"/>
                  </a:cubicBezTo>
                  <a:lnTo>
                    <a:pt x="137785" y="51129"/>
                  </a:lnTo>
                  <a:cubicBezTo>
                    <a:pt x="137912" y="51129"/>
                    <a:pt x="138009" y="51035"/>
                    <a:pt x="138040" y="50908"/>
                  </a:cubicBezTo>
                  <a:cubicBezTo>
                    <a:pt x="138040" y="50748"/>
                    <a:pt x="137946" y="50654"/>
                    <a:pt x="137818" y="50621"/>
                  </a:cubicBezTo>
                  <a:cubicBezTo>
                    <a:pt x="136992" y="50557"/>
                    <a:pt x="136165" y="50430"/>
                    <a:pt x="135369" y="50336"/>
                  </a:cubicBezTo>
                  <a:cubicBezTo>
                    <a:pt x="135352" y="50332"/>
                    <a:pt x="135335" y="50329"/>
                    <a:pt x="135318" y="50329"/>
                  </a:cubicBezTo>
                  <a:close/>
                  <a:moveTo>
                    <a:pt x="152570" y="50303"/>
                  </a:moveTo>
                  <a:cubicBezTo>
                    <a:pt x="151774" y="50430"/>
                    <a:pt x="150947" y="50557"/>
                    <a:pt x="150120" y="50621"/>
                  </a:cubicBezTo>
                  <a:cubicBezTo>
                    <a:pt x="149993" y="50654"/>
                    <a:pt x="149866" y="50781"/>
                    <a:pt x="149899" y="50908"/>
                  </a:cubicBezTo>
                  <a:cubicBezTo>
                    <a:pt x="149899" y="51035"/>
                    <a:pt x="150026" y="51129"/>
                    <a:pt x="150153" y="51129"/>
                  </a:cubicBezTo>
                  <a:cubicBezTo>
                    <a:pt x="151011" y="51035"/>
                    <a:pt x="151837" y="50939"/>
                    <a:pt x="152633" y="50812"/>
                  </a:cubicBezTo>
                  <a:cubicBezTo>
                    <a:pt x="152760" y="50781"/>
                    <a:pt x="152854" y="50654"/>
                    <a:pt x="152824" y="50527"/>
                  </a:cubicBezTo>
                  <a:cubicBezTo>
                    <a:pt x="152824" y="50400"/>
                    <a:pt x="152697" y="50303"/>
                    <a:pt x="152570" y="50303"/>
                  </a:cubicBezTo>
                  <a:close/>
                  <a:moveTo>
                    <a:pt x="140265" y="50812"/>
                  </a:moveTo>
                  <a:cubicBezTo>
                    <a:pt x="140138" y="50812"/>
                    <a:pt x="140011" y="50908"/>
                    <a:pt x="140011" y="51066"/>
                  </a:cubicBezTo>
                  <a:cubicBezTo>
                    <a:pt x="140011" y="51193"/>
                    <a:pt x="140107" y="51320"/>
                    <a:pt x="140235" y="51320"/>
                  </a:cubicBezTo>
                  <a:cubicBezTo>
                    <a:pt x="141092" y="51353"/>
                    <a:pt x="141918" y="51384"/>
                    <a:pt x="142714" y="51417"/>
                  </a:cubicBezTo>
                  <a:cubicBezTo>
                    <a:pt x="142872" y="51417"/>
                    <a:pt x="142969" y="51290"/>
                    <a:pt x="142969" y="51163"/>
                  </a:cubicBezTo>
                  <a:cubicBezTo>
                    <a:pt x="142969" y="51035"/>
                    <a:pt x="142872" y="50908"/>
                    <a:pt x="142745" y="50908"/>
                  </a:cubicBezTo>
                  <a:cubicBezTo>
                    <a:pt x="141918" y="50908"/>
                    <a:pt x="141092" y="50875"/>
                    <a:pt x="140265" y="50812"/>
                  </a:cubicBezTo>
                  <a:close/>
                  <a:moveTo>
                    <a:pt x="147707" y="50839"/>
                  </a:moveTo>
                  <a:cubicBezTo>
                    <a:pt x="147695" y="50839"/>
                    <a:pt x="147684" y="50841"/>
                    <a:pt x="147674" y="50845"/>
                  </a:cubicBezTo>
                  <a:lnTo>
                    <a:pt x="145194" y="50939"/>
                  </a:lnTo>
                  <a:cubicBezTo>
                    <a:pt x="145067" y="50939"/>
                    <a:pt x="144940" y="51035"/>
                    <a:pt x="144940" y="51163"/>
                  </a:cubicBezTo>
                  <a:cubicBezTo>
                    <a:pt x="144970" y="51320"/>
                    <a:pt x="145067" y="51417"/>
                    <a:pt x="145194" y="51417"/>
                  </a:cubicBezTo>
                  <a:cubicBezTo>
                    <a:pt x="146051" y="51417"/>
                    <a:pt x="146878" y="51384"/>
                    <a:pt x="147704" y="51320"/>
                  </a:cubicBezTo>
                  <a:cubicBezTo>
                    <a:pt x="147831" y="51320"/>
                    <a:pt x="147928" y="51193"/>
                    <a:pt x="147928" y="51066"/>
                  </a:cubicBezTo>
                  <a:cubicBezTo>
                    <a:pt x="147928" y="50953"/>
                    <a:pt x="147801" y="50839"/>
                    <a:pt x="147707" y="50839"/>
                  </a:cubicBezTo>
                  <a:close/>
                  <a:moveTo>
                    <a:pt x="40488" y="50169"/>
                  </a:moveTo>
                  <a:cubicBezTo>
                    <a:pt x="40424" y="50169"/>
                    <a:pt x="40361" y="50192"/>
                    <a:pt x="40312" y="50239"/>
                  </a:cubicBezTo>
                  <a:cubicBezTo>
                    <a:pt x="39964" y="50654"/>
                    <a:pt x="39613" y="51066"/>
                    <a:pt x="39232" y="51480"/>
                  </a:cubicBezTo>
                  <a:cubicBezTo>
                    <a:pt x="39041" y="51702"/>
                    <a:pt x="38850" y="51892"/>
                    <a:pt x="38692" y="52116"/>
                  </a:cubicBezTo>
                  <a:cubicBezTo>
                    <a:pt x="38596" y="52210"/>
                    <a:pt x="38596" y="52371"/>
                    <a:pt x="38692" y="52465"/>
                  </a:cubicBezTo>
                  <a:cubicBezTo>
                    <a:pt x="38723" y="52498"/>
                    <a:pt x="38786" y="52528"/>
                    <a:pt x="38850" y="52528"/>
                  </a:cubicBezTo>
                  <a:cubicBezTo>
                    <a:pt x="38914" y="52528"/>
                    <a:pt x="38977" y="52498"/>
                    <a:pt x="39041" y="52434"/>
                  </a:cubicBezTo>
                  <a:cubicBezTo>
                    <a:pt x="39232" y="52243"/>
                    <a:pt x="39422" y="52020"/>
                    <a:pt x="39613" y="51798"/>
                  </a:cubicBezTo>
                  <a:cubicBezTo>
                    <a:pt x="39964" y="51384"/>
                    <a:pt x="40346" y="50972"/>
                    <a:pt x="40694" y="50590"/>
                  </a:cubicBezTo>
                  <a:cubicBezTo>
                    <a:pt x="40791" y="50494"/>
                    <a:pt x="40758" y="50336"/>
                    <a:pt x="40663" y="50239"/>
                  </a:cubicBezTo>
                  <a:cubicBezTo>
                    <a:pt x="40615" y="50192"/>
                    <a:pt x="40552" y="50169"/>
                    <a:pt x="40488" y="50169"/>
                  </a:cubicBezTo>
                  <a:close/>
                  <a:moveTo>
                    <a:pt x="4896" y="50248"/>
                  </a:moveTo>
                  <a:cubicBezTo>
                    <a:pt x="4844" y="50248"/>
                    <a:pt x="4789" y="50266"/>
                    <a:pt x="4739" y="50303"/>
                  </a:cubicBezTo>
                  <a:cubicBezTo>
                    <a:pt x="4642" y="50400"/>
                    <a:pt x="4612" y="50527"/>
                    <a:pt x="4706" y="50654"/>
                  </a:cubicBezTo>
                  <a:cubicBezTo>
                    <a:pt x="5184" y="51320"/>
                    <a:pt x="5723" y="51956"/>
                    <a:pt x="6265" y="52592"/>
                  </a:cubicBezTo>
                  <a:cubicBezTo>
                    <a:pt x="6329" y="52625"/>
                    <a:pt x="6392" y="52655"/>
                    <a:pt x="6456" y="52655"/>
                  </a:cubicBezTo>
                  <a:cubicBezTo>
                    <a:pt x="6519" y="52655"/>
                    <a:pt x="6583" y="52655"/>
                    <a:pt x="6613" y="52592"/>
                  </a:cubicBezTo>
                  <a:cubicBezTo>
                    <a:pt x="6741" y="52498"/>
                    <a:pt x="6741" y="52371"/>
                    <a:pt x="6647" y="52243"/>
                  </a:cubicBezTo>
                  <a:cubicBezTo>
                    <a:pt x="6105" y="51638"/>
                    <a:pt x="5566" y="51002"/>
                    <a:pt x="5087" y="50366"/>
                  </a:cubicBezTo>
                  <a:cubicBezTo>
                    <a:pt x="5049" y="50290"/>
                    <a:pt x="4976" y="50248"/>
                    <a:pt x="4896" y="50248"/>
                  </a:cubicBezTo>
                  <a:close/>
                  <a:moveTo>
                    <a:pt x="37118" y="53793"/>
                  </a:moveTo>
                  <a:cubicBezTo>
                    <a:pt x="37054" y="53793"/>
                    <a:pt x="36991" y="53816"/>
                    <a:pt x="36943" y="53864"/>
                  </a:cubicBezTo>
                  <a:cubicBezTo>
                    <a:pt x="36340" y="54436"/>
                    <a:pt x="35704" y="54944"/>
                    <a:pt x="35099" y="55453"/>
                  </a:cubicBezTo>
                  <a:cubicBezTo>
                    <a:pt x="34972" y="55550"/>
                    <a:pt x="34972" y="55707"/>
                    <a:pt x="35035" y="55804"/>
                  </a:cubicBezTo>
                  <a:cubicBezTo>
                    <a:pt x="35099" y="55868"/>
                    <a:pt x="35162" y="55898"/>
                    <a:pt x="35259" y="55898"/>
                  </a:cubicBezTo>
                  <a:cubicBezTo>
                    <a:pt x="35289" y="55898"/>
                    <a:pt x="35353" y="55868"/>
                    <a:pt x="35386" y="55835"/>
                  </a:cubicBezTo>
                  <a:cubicBezTo>
                    <a:pt x="36022" y="55326"/>
                    <a:pt x="36658" y="54787"/>
                    <a:pt x="37294" y="54215"/>
                  </a:cubicBezTo>
                  <a:cubicBezTo>
                    <a:pt x="37388" y="54118"/>
                    <a:pt x="37388" y="53960"/>
                    <a:pt x="37294" y="53864"/>
                  </a:cubicBezTo>
                  <a:cubicBezTo>
                    <a:pt x="37245" y="53816"/>
                    <a:pt x="37182" y="53793"/>
                    <a:pt x="37118" y="53793"/>
                  </a:cubicBezTo>
                  <a:close/>
                  <a:moveTo>
                    <a:pt x="8219" y="53934"/>
                  </a:moveTo>
                  <a:cubicBezTo>
                    <a:pt x="8145" y="53934"/>
                    <a:pt x="8068" y="53968"/>
                    <a:pt x="8012" y="54024"/>
                  </a:cubicBezTo>
                  <a:cubicBezTo>
                    <a:pt x="7918" y="54118"/>
                    <a:pt x="7949" y="54278"/>
                    <a:pt x="8045" y="54372"/>
                  </a:cubicBezTo>
                  <a:cubicBezTo>
                    <a:pt x="8648" y="54944"/>
                    <a:pt x="9284" y="55486"/>
                    <a:pt x="9953" y="55962"/>
                  </a:cubicBezTo>
                  <a:cubicBezTo>
                    <a:pt x="9983" y="55995"/>
                    <a:pt x="10047" y="56025"/>
                    <a:pt x="10111" y="56025"/>
                  </a:cubicBezTo>
                  <a:cubicBezTo>
                    <a:pt x="10174" y="56025"/>
                    <a:pt x="10238" y="55995"/>
                    <a:pt x="10301" y="55931"/>
                  </a:cubicBezTo>
                  <a:cubicBezTo>
                    <a:pt x="10398" y="55804"/>
                    <a:pt x="10365" y="55644"/>
                    <a:pt x="10238" y="55580"/>
                  </a:cubicBezTo>
                  <a:cubicBezTo>
                    <a:pt x="9602" y="55072"/>
                    <a:pt x="8966" y="54563"/>
                    <a:pt x="8363" y="53991"/>
                  </a:cubicBezTo>
                  <a:cubicBezTo>
                    <a:pt x="8323" y="53951"/>
                    <a:pt x="8272" y="53934"/>
                    <a:pt x="8219" y="53934"/>
                  </a:cubicBezTo>
                  <a:close/>
                  <a:moveTo>
                    <a:pt x="33231" y="56829"/>
                  </a:moveTo>
                  <a:cubicBezTo>
                    <a:pt x="33181" y="56829"/>
                    <a:pt x="33134" y="56847"/>
                    <a:pt x="33097" y="56885"/>
                  </a:cubicBezTo>
                  <a:cubicBezTo>
                    <a:pt x="32398" y="57330"/>
                    <a:pt x="31665" y="57712"/>
                    <a:pt x="30966" y="58060"/>
                  </a:cubicBezTo>
                  <a:cubicBezTo>
                    <a:pt x="30839" y="58124"/>
                    <a:pt x="30775" y="58284"/>
                    <a:pt x="30839" y="58411"/>
                  </a:cubicBezTo>
                  <a:cubicBezTo>
                    <a:pt x="30872" y="58475"/>
                    <a:pt x="30966" y="58538"/>
                    <a:pt x="31062" y="58538"/>
                  </a:cubicBezTo>
                  <a:cubicBezTo>
                    <a:pt x="31093" y="58538"/>
                    <a:pt x="31126" y="58538"/>
                    <a:pt x="31190" y="58505"/>
                  </a:cubicBezTo>
                  <a:cubicBezTo>
                    <a:pt x="31920" y="58157"/>
                    <a:pt x="32652" y="57742"/>
                    <a:pt x="33351" y="57297"/>
                  </a:cubicBezTo>
                  <a:cubicBezTo>
                    <a:pt x="33479" y="57203"/>
                    <a:pt x="33509" y="57076"/>
                    <a:pt x="33446" y="56949"/>
                  </a:cubicBezTo>
                  <a:cubicBezTo>
                    <a:pt x="33388" y="56872"/>
                    <a:pt x="33307" y="56829"/>
                    <a:pt x="33231" y="56829"/>
                  </a:cubicBezTo>
                  <a:close/>
                  <a:moveTo>
                    <a:pt x="12160" y="56916"/>
                  </a:moveTo>
                  <a:cubicBezTo>
                    <a:pt x="12078" y="56916"/>
                    <a:pt x="11986" y="56958"/>
                    <a:pt x="11924" y="57043"/>
                  </a:cubicBezTo>
                  <a:cubicBezTo>
                    <a:pt x="11860" y="57139"/>
                    <a:pt x="11891" y="57297"/>
                    <a:pt x="12018" y="57361"/>
                  </a:cubicBezTo>
                  <a:cubicBezTo>
                    <a:pt x="12750" y="57806"/>
                    <a:pt x="13480" y="58220"/>
                    <a:pt x="14213" y="58569"/>
                  </a:cubicBezTo>
                  <a:lnTo>
                    <a:pt x="14340" y="58569"/>
                  </a:lnTo>
                  <a:cubicBezTo>
                    <a:pt x="14434" y="58569"/>
                    <a:pt x="14498" y="58538"/>
                    <a:pt x="14561" y="58442"/>
                  </a:cubicBezTo>
                  <a:cubicBezTo>
                    <a:pt x="14625" y="58314"/>
                    <a:pt x="14561" y="58157"/>
                    <a:pt x="14434" y="58124"/>
                  </a:cubicBezTo>
                  <a:cubicBezTo>
                    <a:pt x="13704" y="57775"/>
                    <a:pt x="12972" y="57394"/>
                    <a:pt x="12272" y="56949"/>
                  </a:cubicBezTo>
                  <a:cubicBezTo>
                    <a:pt x="12241" y="56927"/>
                    <a:pt x="12202" y="56916"/>
                    <a:pt x="12160" y="56916"/>
                  </a:cubicBezTo>
                  <a:close/>
                  <a:moveTo>
                    <a:pt x="16629" y="59006"/>
                  </a:moveTo>
                  <a:cubicBezTo>
                    <a:pt x="16526" y="59006"/>
                    <a:pt x="16433" y="59068"/>
                    <a:pt x="16405" y="59174"/>
                  </a:cubicBezTo>
                  <a:cubicBezTo>
                    <a:pt x="16342" y="59301"/>
                    <a:pt x="16405" y="59459"/>
                    <a:pt x="16565" y="59492"/>
                  </a:cubicBezTo>
                  <a:cubicBezTo>
                    <a:pt x="17359" y="59746"/>
                    <a:pt x="18155" y="59968"/>
                    <a:pt x="18982" y="60128"/>
                  </a:cubicBezTo>
                  <a:cubicBezTo>
                    <a:pt x="18982" y="60158"/>
                    <a:pt x="19012" y="60158"/>
                    <a:pt x="19012" y="60158"/>
                  </a:cubicBezTo>
                  <a:cubicBezTo>
                    <a:pt x="19139" y="60158"/>
                    <a:pt x="19236" y="60064"/>
                    <a:pt x="19266" y="59937"/>
                  </a:cubicBezTo>
                  <a:cubicBezTo>
                    <a:pt x="19300" y="59810"/>
                    <a:pt x="19203" y="59683"/>
                    <a:pt x="19076" y="59650"/>
                  </a:cubicBezTo>
                  <a:cubicBezTo>
                    <a:pt x="18282" y="59492"/>
                    <a:pt x="17486" y="59268"/>
                    <a:pt x="16693" y="59014"/>
                  </a:cubicBezTo>
                  <a:cubicBezTo>
                    <a:pt x="16671" y="59009"/>
                    <a:pt x="16650" y="59006"/>
                    <a:pt x="16629" y="59006"/>
                  </a:cubicBezTo>
                  <a:close/>
                  <a:moveTo>
                    <a:pt x="28792" y="58994"/>
                  </a:moveTo>
                  <a:cubicBezTo>
                    <a:pt x="28765" y="58994"/>
                    <a:pt x="28738" y="59000"/>
                    <a:pt x="28710" y="59014"/>
                  </a:cubicBezTo>
                  <a:cubicBezTo>
                    <a:pt x="27914" y="59268"/>
                    <a:pt x="27120" y="59492"/>
                    <a:pt x="26357" y="59650"/>
                  </a:cubicBezTo>
                  <a:cubicBezTo>
                    <a:pt x="26197" y="59683"/>
                    <a:pt x="26133" y="59810"/>
                    <a:pt x="26167" y="59937"/>
                  </a:cubicBezTo>
                  <a:cubicBezTo>
                    <a:pt x="26167" y="60064"/>
                    <a:pt x="26294" y="60158"/>
                    <a:pt x="26388" y="60158"/>
                  </a:cubicBezTo>
                  <a:cubicBezTo>
                    <a:pt x="26421" y="60158"/>
                    <a:pt x="26421" y="60158"/>
                    <a:pt x="26451" y="60128"/>
                  </a:cubicBezTo>
                  <a:cubicBezTo>
                    <a:pt x="27247" y="59968"/>
                    <a:pt x="28074" y="59746"/>
                    <a:pt x="28868" y="59492"/>
                  </a:cubicBezTo>
                  <a:cubicBezTo>
                    <a:pt x="28995" y="59428"/>
                    <a:pt x="29058" y="59301"/>
                    <a:pt x="29028" y="59174"/>
                  </a:cubicBezTo>
                  <a:cubicBezTo>
                    <a:pt x="28978" y="59075"/>
                    <a:pt x="28889" y="58994"/>
                    <a:pt x="28792" y="58994"/>
                  </a:cubicBezTo>
                  <a:close/>
                  <a:moveTo>
                    <a:pt x="21492" y="59968"/>
                  </a:moveTo>
                  <a:cubicBezTo>
                    <a:pt x="21365" y="59968"/>
                    <a:pt x="21238" y="60064"/>
                    <a:pt x="21207" y="60222"/>
                  </a:cubicBezTo>
                  <a:cubicBezTo>
                    <a:pt x="21207" y="60349"/>
                    <a:pt x="21301" y="60476"/>
                    <a:pt x="21461" y="60476"/>
                  </a:cubicBezTo>
                  <a:cubicBezTo>
                    <a:pt x="21873" y="60509"/>
                    <a:pt x="22288" y="60509"/>
                    <a:pt x="22733" y="60509"/>
                  </a:cubicBezTo>
                  <a:cubicBezTo>
                    <a:pt x="23145" y="60509"/>
                    <a:pt x="23560" y="60509"/>
                    <a:pt x="23972" y="60476"/>
                  </a:cubicBezTo>
                  <a:cubicBezTo>
                    <a:pt x="24099" y="60476"/>
                    <a:pt x="24195" y="60349"/>
                    <a:pt x="24195" y="60222"/>
                  </a:cubicBezTo>
                  <a:cubicBezTo>
                    <a:pt x="24195" y="60085"/>
                    <a:pt x="24100" y="59994"/>
                    <a:pt x="23991" y="59994"/>
                  </a:cubicBezTo>
                  <a:cubicBezTo>
                    <a:pt x="23975" y="59994"/>
                    <a:pt x="23958" y="59996"/>
                    <a:pt x="23941" y="60001"/>
                  </a:cubicBezTo>
                  <a:cubicBezTo>
                    <a:pt x="23603" y="60013"/>
                    <a:pt x="23265" y="60020"/>
                    <a:pt x="22928" y="60020"/>
                  </a:cubicBezTo>
                  <a:cubicBezTo>
                    <a:pt x="22443" y="60020"/>
                    <a:pt x="21962" y="60005"/>
                    <a:pt x="21492" y="5996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a:off x="264900" y="3928350"/>
              <a:ext cx="763850" cy="405900"/>
            </a:xfrm>
            <a:custGeom>
              <a:avLst/>
              <a:gdLst/>
              <a:ahLst/>
              <a:cxnLst/>
              <a:rect l="l" t="t" r="r" b="b"/>
              <a:pathLst>
                <a:path w="30554" h="16236" extrusionOk="0">
                  <a:moveTo>
                    <a:pt x="30554" y="1"/>
                  </a:moveTo>
                  <a:cubicBezTo>
                    <a:pt x="30553" y="1"/>
                    <a:pt x="7473" y="4515"/>
                    <a:pt x="5883" y="4736"/>
                  </a:cubicBezTo>
                  <a:cubicBezTo>
                    <a:pt x="1" y="5596"/>
                    <a:pt x="10174" y="8043"/>
                    <a:pt x="10174" y="8043"/>
                  </a:cubicBezTo>
                  <a:cubicBezTo>
                    <a:pt x="10174" y="8043"/>
                    <a:pt x="12814" y="15515"/>
                    <a:pt x="14243" y="16214"/>
                  </a:cubicBezTo>
                  <a:cubicBezTo>
                    <a:pt x="14272" y="16229"/>
                    <a:pt x="14305" y="16236"/>
                    <a:pt x="14345" y="16236"/>
                  </a:cubicBezTo>
                  <a:cubicBezTo>
                    <a:pt x="16240" y="16236"/>
                    <a:pt x="30553" y="1"/>
                    <a:pt x="305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4"/>
            <p:cNvSpPr/>
            <p:nvPr/>
          </p:nvSpPr>
          <p:spPr>
            <a:xfrm>
              <a:off x="468225" y="4100525"/>
              <a:ext cx="131100" cy="221250"/>
            </a:xfrm>
            <a:custGeom>
              <a:avLst/>
              <a:gdLst/>
              <a:ahLst/>
              <a:cxnLst/>
              <a:rect l="l" t="t" r="r" b="b"/>
              <a:pathLst>
                <a:path w="5244" h="8850" extrusionOk="0">
                  <a:moveTo>
                    <a:pt x="178" y="1"/>
                  </a:moveTo>
                  <a:cubicBezTo>
                    <a:pt x="47" y="1"/>
                    <a:pt x="1" y="34"/>
                    <a:pt x="70" y="108"/>
                  </a:cubicBezTo>
                  <a:cubicBezTo>
                    <a:pt x="70" y="108"/>
                    <a:pt x="1717" y="8849"/>
                    <a:pt x="2039" y="8849"/>
                  </a:cubicBezTo>
                  <a:cubicBezTo>
                    <a:pt x="2040" y="8849"/>
                    <a:pt x="2040" y="8849"/>
                    <a:pt x="2041" y="8849"/>
                  </a:cubicBezTo>
                  <a:cubicBezTo>
                    <a:pt x="2710" y="8819"/>
                    <a:pt x="4266" y="3699"/>
                    <a:pt x="4775" y="2460"/>
                  </a:cubicBezTo>
                  <a:cubicBezTo>
                    <a:pt x="5243" y="1362"/>
                    <a:pt x="1009" y="1"/>
                    <a:pt x="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4"/>
            <p:cNvSpPr/>
            <p:nvPr/>
          </p:nvSpPr>
          <p:spPr>
            <a:xfrm>
              <a:off x="461250" y="3968875"/>
              <a:ext cx="478000" cy="352000"/>
            </a:xfrm>
            <a:custGeom>
              <a:avLst/>
              <a:gdLst/>
              <a:ahLst/>
              <a:cxnLst/>
              <a:rect l="l" t="t" r="r" b="b"/>
              <a:pathLst>
                <a:path w="19120" h="14080" extrusionOk="0">
                  <a:moveTo>
                    <a:pt x="18814" y="1"/>
                  </a:moveTo>
                  <a:cubicBezTo>
                    <a:pt x="16641" y="1"/>
                    <a:pt x="318" y="5786"/>
                    <a:pt x="318" y="5786"/>
                  </a:cubicBezTo>
                  <a:cubicBezTo>
                    <a:pt x="0" y="6391"/>
                    <a:pt x="1938" y="13576"/>
                    <a:pt x="2256" y="14052"/>
                  </a:cubicBezTo>
                  <a:cubicBezTo>
                    <a:pt x="2267" y="14070"/>
                    <a:pt x="2279" y="14079"/>
                    <a:pt x="2290" y="14079"/>
                  </a:cubicBezTo>
                  <a:cubicBezTo>
                    <a:pt x="2569" y="14079"/>
                    <a:pt x="2888" y="8605"/>
                    <a:pt x="3528" y="7566"/>
                  </a:cubicBezTo>
                  <a:cubicBezTo>
                    <a:pt x="4164" y="6485"/>
                    <a:pt x="17549" y="1750"/>
                    <a:pt x="18979" y="224"/>
                  </a:cubicBezTo>
                  <a:cubicBezTo>
                    <a:pt x="19120" y="70"/>
                    <a:pt x="19052" y="1"/>
                    <a:pt x="18814" y="1"/>
                  </a:cubicBezTo>
                  <a:close/>
                </a:path>
              </a:pathLst>
            </a:custGeom>
            <a:solidFill>
              <a:srgbClr val="427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512500" y="4158675"/>
              <a:ext cx="55275" cy="163100"/>
            </a:xfrm>
            <a:custGeom>
              <a:avLst/>
              <a:gdLst/>
              <a:ahLst/>
              <a:cxnLst/>
              <a:rect l="l" t="t" r="r" b="b"/>
              <a:pathLst>
                <a:path w="2211" h="6524" extrusionOk="0">
                  <a:moveTo>
                    <a:pt x="1365" y="1"/>
                  </a:moveTo>
                  <a:cubicBezTo>
                    <a:pt x="553" y="1"/>
                    <a:pt x="1" y="6523"/>
                    <a:pt x="270" y="6523"/>
                  </a:cubicBezTo>
                  <a:cubicBezTo>
                    <a:pt x="272" y="6524"/>
                    <a:pt x="273" y="6524"/>
                    <a:pt x="275" y="6524"/>
                  </a:cubicBezTo>
                  <a:cubicBezTo>
                    <a:pt x="575" y="6524"/>
                    <a:pt x="2147" y="3691"/>
                    <a:pt x="2177" y="2963"/>
                  </a:cubicBezTo>
                  <a:cubicBezTo>
                    <a:pt x="2210" y="2263"/>
                    <a:pt x="1511" y="71"/>
                    <a:pt x="1511" y="71"/>
                  </a:cubicBezTo>
                  <a:cubicBezTo>
                    <a:pt x="1462" y="23"/>
                    <a:pt x="1413" y="1"/>
                    <a:pt x="1365" y="1"/>
                  </a:cubicBezTo>
                  <a:close/>
                </a:path>
              </a:pathLst>
            </a:custGeom>
            <a:solidFill>
              <a:srgbClr val="396E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6569150" y="1762300"/>
              <a:ext cx="578650" cy="438200"/>
            </a:xfrm>
            <a:custGeom>
              <a:avLst/>
              <a:gdLst/>
              <a:ahLst/>
              <a:cxnLst/>
              <a:rect l="l" t="t" r="r" b="b"/>
              <a:pathLst>
                <a:path w="23146" h="17528" extrusionOk="0">
                  <a:moveTo>
                    <a:pt x="2655" y="0"/>
                  </a:moveTo>
                  <a:cubicBezTo>
                    <a:pt x="1305" y="0"/>
                    <a:pt x="4231" y="6431"/>
                    <a:pt x="4231" y="6431"/>
                  </a:cubicBezTo>
                  <a:cubicBezTo>
                    <a:pt x="4231" y="6431"/>
                    <a:pt x="1" y="13141"/>
                    <a:pt x="319" y="14667"/>
                  </a:cubicBezTo>
                  <a:cubicBezTo>
                    <a:pt x="606" y="16193"/>
                    <a:pt x="23145" y="17528"/>
                    <a:pt x="23145" y="17528"/>
                  </a:cubicBezTo>
                  <a:cubicBezTo>
                    <a:pt x="23145" y="17528"/>
                    <a:pt x="5342" y="2141"/>
                    <a:pt x="4197" y="1027"/>
                  </a:cubicBezTo>
                  <a:cubicBezTo>
                    <a:pt x="3436" y="299"/>
                    <a:pt x="2946" y="0"/>
                    <a:pt x="2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p:nvPr/>
          </p:nvSpPr>
          <p:spPr>
            <a:xfrm>
              <a:off x="6517525" y="1866600"/>
              <a:ext cx="205375" cy="177625"/>
            </a:xfrm>
            <a:custGeom>
              <a:avLst/>
              <a:gdLst/>
              <a:ahLst/>
              <a:cxnLst/>
              <a:rect l="l" t="t" r="r" b="b"/>
              <a:pathLst>
                <a:path w="8215" h="7105" extrusionOk="0">
                  <a:moveTo>
                    <a:pt x="5986" y="0"/>
                  </a:moveTo>
                  <a:cubicBezTo>
                    <a:pt x="5965" y="0"/>
                    <a:pt x="5951" y="21"/>
                    <a:pt x="5945" y="67"/>
                  </a:cubicBezTo>
                  <a:cubicBezTo>
                    <a:pt x="5945" y="67"/>
                    <a:pt x="1" y="6774"/>
                    <a:pt x="222" y="7028"/>
                  </a:cubicBezTo>
                  <a:cubicBezTo>
                    <a:pt x="275" y="7081"/>
                    <a:pt x="382" y="7104"/>
                    <a:pt x="532" y="7104"/>
                  </a:cubicBezTo>
                  <a:cubicBezTo>
                    <a:pt x="1749" y="7104"/>
                    <a:pt x="5803" y="5557"/>
                    <a:pt x="6962" y="5217"/>
                  </a:cubicBezTo>
                  <a:cubicBezTo>
                    <a:pt x="8214" y="4888"/>
                    <a:pt x="6307" y="0"/>
                    <a:pt x="5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4"/>
            <p:cNvSpPr/>
            <p:nvPr/>
          </p:nvSpPr>
          <p:spPr>
            <a:xfrm>
              <a:off x="6523550" y="1874625"/>
              <a:ext cx="576750" cy="281425"/>
            </a:xfrm>
            <a:custGeom>
              <a:avLst/>
              <a:gdLst/>
              <a:ahLst/>
              <a:cxnLst/>
              <a:rect l="l" t="t" r="r" b="b"/>
              <a:pathLst>
                <a:path w="23070" h="11257" extrusionOk="0">
                  <a:moveTo>
                    <a:pt x="5322" y="0"/>
                  </a:moveTo>
                  <a:cubicBezTo>
                    <a:pt x="4686" y="94"/>
                    <a:pt x="205" y="6071"/>
                    <a:pt x="14" y="6580"/>
                  </a:cubicBezTo>
                  <a:cubicBezTo>
                    <a:pt x="0" y="6620"/>
                    <a:pt x="13" y="6638"/>
                    <a:pt x="50" y="6638"/>
                  </a:cubicBezTo>
                  <a:cubicBezTo>
                    <a:pt x="515" y="6638"/>
                    <a:pt x="4747" y="3709"/>
                    <a:pt x="5894" y="3591"/>
                  </a:cubicBezTo>
                  <a:cubicBezTo>
                    <a:pt x="5907" y="3590"/>
                    <a:pt x="5921" y="3589"/>
                    <a:pt x="5937" y="3589"/>
                  </a:cubicBezTo>
                  <a:cubicBezTo>
                    <a:pt x="7410" y="3589"/>
                    <a:pt x="19174" y="11066"/>
                    <a:pt x="21218" y="11254"/>
                  </a:cubicBezTo>
                  <a:cubicBezTo>
                    <a:pt x="21232" y="11256"/>
                    <a:pt x="21246" y="11256"/>
                    <a:pt x="21258" y="11256"/>
                  </a:cubicBezTo>
                  <a:cubicBezTo>
                    <a:pt x="23070" y="11256"/>
                    <a:pt x="5322" y="0"/>
                    <a:pt x="532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4"/>
            <p:cNvSpPr/>
            <p:nvPr/>
          </p:nvSpPr>
          <p:spPr>
            <a:xfrm>
              <a:off x="6519650" y="1960875"/>
              <a:ext cx="150925" cy="82800"/>
            </a:xfrm>
            <a:custGeom>
              <a:avLst/>
              <a:gdLst/>
              <a:ahLst/>
              <a:cxnLst/>
              <a:rect l="l" t="t" r="r" b="b"/>
              <a:pathLst>
                <a:path w="6037" h="3312" extrusionOk="0">
                  <a:moveTo>
                    <a:pt x="5764" y="0"/>
                  </a:moveTo>
                  <a:cubicBezTo>
                    <a:pt x="4612" y="0"/>
                    <a:pt x="0" y="3037"/>
                    <a:pt x="137" y="3257"/>
                  </a:cubicBezTo>
                  <a:cubicBezTo>
                    <a:pt x="169" y="3295"/>
                    <a:pt x="289" y="3312"/>
                    <a:pt x="467" y="3312"/>
                  </a:cubicBezTo>
                  <a:cubicBezTo>
                    <a:pt x="1347" y="3312"/>
                    <a:pt x="3667" y="2902"/>
                    <a:pt x="4143" y="2558"/>
                  </a:cubicBezTo>
                  <a:cubicBezTo>
                    <a:pt x="4715" y="2146"/>
                    <a:pt x="6020" y="238"/>
                    <a:pt x="6020" y="238"/>
                  </a:cubicBezTo>
                  <a:cubicBezTo>
                    <a:pt x="6037" y="72"/>
                    <a:pt x="5941" y="0"/>
                    <a:pt x="576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p:nvPr/>
          </p:nvSpPr>
          <p:spPr>
            <a:xfrm>
              <a:off x="5548475" y="3079000"/>
              <a:ext cx="217150" cy="241000"/>
            </a:xfrm>
            <a:custGeom>
              <a:avLst/>
              <a:gdLst/>
              <a:ahLst/>
              <a:cxnLst/>
              <a:rect l="l" t="t" r="r" b="b"/>
              <a:pathLst>
                <a:path w="8686" h="9640" extrusionOk="0">
                  <a:moveTo>
                    <a:pt x="4104" y="1"/>
                  </a:moveTo>
                  <a:cubicBezTo>
                    <a:pt x="3948" y="1"/>
                    <a:pt x="3800" y="57"/>
                    <a:pt x="3665" y="179"/>
                  </a:cubicBezTo>
                  <a:cubicBezTo>
                    <a:pt x="2075" y="1611"/>
                    <a:pt x="707" y="6507"/>
                    <a:pt x="707" y="6507"/>
                  </a:cubicBezTo>
                  <a:cubicBezTo>
                    <a:pt x="1" y="8501"/>
                    <a:pt x="3597" y="9639"/>
                    <a:pt x="6184" y="9639"/>
                  </a:cubicBezTo>
                  <a:cubicBezTo>
                    <a:pt x="7556" y="9639"/>
                    <a:pt x="8644" y="9319"/>
                    <a:pt x="8655" y="8636"/>
                  </a:cubicBezTo>
                  <a:cubicBezTo>
                    <a:pt x="8685" y="6829"/>
                    <a:pt x="5829" y="1"/>
                    <a:pt x="4104"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4"/>
            <p:cNvSpPr/>
            <p:nvPr/>
          </p:nvSpPr>
          <p:spPr>
            <a:xfrm>
              <a:off x="6545850" y="5250050"/>
              <a:ext cx="208550" cy="224275"/>
            </a:xfrm>
            <a:custGeom>
              <a:avLst/>
              <a:gdLst/>
              <a:ahLst/>
              <a:cxnLst/>
              <a:rect l="l" t="t" r="r" b="b"/>
              <a:pathLst>
                <a:path w="8342" h="8971" extrusionOk="0">
                  <a:moveTo>
                    <a:pt x="4684" y="1"/>
                  </a:moveTo>
                  <a:cubicBezTo>
                    <a:pt x="4684" y="1"/>
                    <a:pt x="1950" y="2259"/>
                    <a:pt x="2332" y="2926"/>
                  </a:cubicBezTo>
                  <a:cubicBezTo>
                    <a:pt x="2746" y="3562"/>
                    <a:pt x="3158" y="4134"/>
                    <a:pt x="2937" y="5278"/>
                  </a:cubicBezTo>
                  <a:cubicBezTo>
                    <a:pt x="2727" y="6383"/>
                    <a:pt x="0" y="8970"/>
                    <a:pt x="1476" y="8970"/>
                  </a:cubicBezTo>
                  <a:cubicBezTo>
                    <a:pt x="1573" y="8970"/>
                    <a:pt x="1688" y="8959"/>
                    <a:pt x="1823" y="8936"/>
                  </a:cubicBezTo>
                  <a:cubicBezTo>
                    <a:pt x="4049" y="8554"/>
                    <a:pt x="7355" y="4040"/>
                    <a:pt x="7833" y="3498"/>
                  </a:cubicBezTo>
                  <a:cubicBezTo>
                    <a:pt x="8342" y="2989"/>
                    <a:pt x="4939" y="225"/>
                    <a:pt x="4684"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4"/>
            <p:cNvSpPr/>
            <p:nvPr/>
          </p:nvSpPr>
          <p:spPr>
            <a:xfrm>
              <a:off x="6538950" y="5190475"/>
              <a:ext cx="150275" cy="132725"/>
            </a:xfrm>
            <a:custGeom>
              <a:avLst/>
              <a:gdLst/>
              <a:ahLst/>
              <a:cxnLst/>
              <a:rect l="l" t="t" r="r" b="b"/>
              <a:pathLst>
                <a:path w="6011" h="5309" extrusionOk="0">
                  <a:moveTo>
                    <a:pt x="3689" y="1"/>
                  </a:moveTo>
                  <a:cubicBezTo>
                    <a:pt x="3116" y="382"/>
                    <a:pt x="1" y="1939"/>
                    <a:pt x="192" y="3020"/>
                  </a:cubicBezTo>
                  <a:cubicBezTo>
                    <a:pt x="225" y="3244"/>
                    <a:pt x="2608" y="5309"/>
                    <a:pt x="2608" y="5309"/>
                  </a:cubicBezTo>
                  <a:cubicBezTo>
                    <a:pt x="2608" y="5309"/>
                    <a:pt x="6011" y="4164"/>
                    <a:pt x="5693" y="3020"/>
                  </a:cubicBezTo>
                  <a:lnTo>
                    <a:pt x="3689" y="1"/>
                  </a:ln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4"/>
            <p:cNvSpPr/>
            <p:nvPr/>
          </p:nvSpPr>
          <p:spPr>
            <a:xfrm>
              <a:off x="5681775" y="2600025"/>
              <a:ext cx="272250" cy="308975"/>
            </a:xfrm>
            <a:custGeom>
              <a:avLst/>
              <a:gdLst/>
              <a:ahLst/>
              <a:cxnLst/>
              <a:rect l="l" t="t" r="r" b="b"/>
              <a:pathLst>
                <a:path w="10890" h="12359" extrusionOk="0">
                  <a:moveTo>
                    <a:pt x="2721" y="1"/>
                  </a:moveTo>
                  <a:cubicBezTo>
                    <a:pt x="1472" y="1"/>
                    <a:pt x="425" y="627"/>
                    <a:pt x="207" y="2585"/>
                  </a:cubicBezTo>
                  <a:cubicBezTo>
                    <a:pt x="0" y="4611"/>
                    <a:pt x="1494" y="12359"/>
                    <a:pt x="3985" y="12359"/>
                  </a:cubicBezTo>
                  <a:cubicBezTo>
                    <a:pt x="4153" y="12359"/>
                    <a:pt x="4324" y="12324"/>
                    <a:pt x="4501" y="12250"/>
                  </a:cubicBezTo>
                  <a:cubicBezTo>
                    <a:pt x="10889" y="9579"/>
                    <a:pt x="7807" y="1980"/>
                    <a:pt x="7807" y="1980"/>
                  </a:cubicBezTo>
                  <a:cubicBezTo>
                    <a:pt x="7807" y="1980"/>
                    <a:pt x="4943" y="1"/>
                    <a:pt x="2721"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4"/>
            <p:cNvSpPr/>
            <p:nvPr/>
          </p:nvSpPr>
          <p:spPr>
            <a:xfrm>
              <a:off x="5603525" y="2532675"/>
              <a:ext cx="414075" cy="308975"/>
            </a:xfrm>
            <a:custGeom>
              <a:avLst/>
              <a:gdLst/>
              <a:ahLst/>
              <a:cxnLst/>
              <a:rect l="l" t="t" r="r" b="b"/>
              <a:pathLst>
                <a:path w="16563" h="12359" extrusionOk="0">
                  <a:moveTo>
                    <a:pt x="4300" y="0"/>
                  </a:moveTo>
                  <a:cubicBezTo>
                    <a:pt x="4287" y="0"/>
                    <a:pt x="4274" y="1"/>
                    <a:pt x="4261" y="2"/>
                  </a:cubicBezTo>
                  <a:cubicBezTo>
                    <a:pt x="3210" y="96"/>
                    <a:pt x="1" y="5343"/>
                    <a:pt x="3307" y="5755"/>
                  </a:cubicBezTo>
                  <a:cubicBezTo>
                    <a:pt x="3634" y="5792"/>
                    <a:pt x="3950" y="5808"/>
                    <a:pt x="4255" y="5808"/>
                  </a:cubicBezTo>
                  <a:cubicBezTo>
                    <a:pt x="6363" y="5808"/>
                    <a:pt x="7924" y="5028"/>
                    <a:pt x="8693" y="5028"/>
                  </a:cubicBezTo>
                  <a:cubicBezTo>
                    <a:pt x="8948" y="5028"/>
                    <a:pt x="9116" y="5114"/>
                    <a:pt x="9187" y="5343"/>
                  </a:cubicBezTo>
                  <a:cubicBezTo>
                    <a:pt x="9538" y="6327"/>
                    <a:pt x="9060" y="8395"/>
                    <a:pt x="10268" y="9539"/>
                  </a:cubicBezTo>
                  <a:cubicBezTo>
                    <a:pt x="11318" y="10531"/>
                    <a:pt x="10470" y="12358"/>
                    <a:pt x="10862" y="12358"/>
                  </a:cubicBezTo>
                  <a:cubicBezTo>
                    <a:pt x="10909" y="12358"/>
                    <a:pt x="10975" y="12331"/>
                    <a:pt x="11064" y="12273"/>
                  </a:cubicBezTo>
                  <a:cubicBezTo>
                    <a:pt x="11891" y="11701"/>
                    <a:pt x="16563" y="5661"/>
                    <a:pt x="10268" y="4389"/>
                  </a:cubicBezTo>
                  <a:cubicBezTo>
                    <a:pt x="10268" y="4389"/>
                    <a:pt x="10295" y="1900"/>
                    <a:pt x="8295" y="1900"/>
                  </a:cubicBezTo>
                  <a:cubicBezTo>
                    <a:pt x="8068" y="1900"/>
                    <a:pt x="7816" y="1932"/>
                    <a:pt x="7534" y="2003"/>
                  </a:cubicBezTo>
                  <a:cubicBezTo>
                    <a:pt x="7419" y="2031"/>
                    <a:pt x="7309" y="2044"/>
                    <a:pt x="7203" y="2044"/>
                  </a:cubicBezTo>
                  <a:cubicBezTo>
                    <a:pt x="5865" y="2044"/>
                    <a:pt x="5222" y="0"/>
                    <a:pt x="4300" y="0"/>
                  </a:cubicBezTo>
                  <a:close/>
                </a:path>
              </a:pathLst>
            </a:custGeom>
            <a:solidFill>
              <a:srgbClr val="433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p:nvPr/>
          </p:nvSpPr>
          <p:spPr>
            <a:xfrm>
              <a:off x="5856625" y="2740125"/>
              <a:ext cx="48125" cy="59275"/>
            </a:xfrm>
            <a:custGeom>
              <a:avLst/>
              <a:gdLst/>
              <a:ahLst/>
              <a:cxnLst/>
              <a:rect l="l" t="t" r="r" b="b"/>
              <a:pathLst>
                <a:path w="1925" h="2371" extrusionOk="0">
                  <a:moveTo>
                    <a:pt x="755" y="1"/>
                  </a:moveTo>
                  <a:cubicBezTo>
                    <a:pt x="146" y="1"/>
                    <a:pt x="50" y="1272"/>
                    <a:pt x="50" y="1272"/>
                  </a:cubicBezTo>
                  <a:cubicBezTo>
                    <a:pt x="0" y="1618"/>
                    <a:pt x="278" y="2371"/>
                    <a:pt x="659" y="2371"/>
                  </a:cubicBezTo>
                  <a:cubicBezTo>
                    <a:pt x="767" y="2371"/>
                    <a:pt x="884" y="2310"/>
                    <a:pt x="1004" y="2162"/>
                  </a:cubicBezTo>
                  <a:cubicBezTo>
                    <a:pt x="1543" y="1462"/>
                    <a:pt x="1924" y="605"/>
                    <a:pt x="1067" y="97"/>
                  </a:cubicBezTo>
                  <a:cubicBezTo>
                    <a:pt x="950" y="30"/>
                    <a:pt x="847" y="1"/>
                    <a:pt x="755"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4"/>
            <p:cNvSpPr/>
            <p:nvPr/>
          </p:nvSpPr>
          <p:spPr>
            <a:xfrm>
              <a:off x="5605875" y="2806100"/>
              <a:ext cx="597700" cy="384550"/>
            </a:xfrm>
            <a:custGeom>
              <a:avLst/>
              <a:gdLst/>
              <a:ahLst/>
              <a:cxnLst/>
              <a:rect l="l" t="t" r="r" b="b"/>
              <a:pathLst>
                <a:path w="23908" h="15382" extrusionOk="0">
                  <a:moveTo>
                    <a:pt x="10080" y="1"/>
                  </a:moveTo>
                  <a:lnTo>
                    <a:pt x="6677" y="1463"/>
                  </a:lnTo>
                  <a:cubicBezTo>
                    <a:pt x="6677" y="1463"/>
                    <a:pt x="8839" y="6708"/>
                    <a:pt x="8808" y="7377"/>
                  </a:cubicBezTo>
                  <a:cubicBezTo>
                    <a:pt x="8745" y="8043"/>
                    <a:pt x="1" y="14116"/>
                    <a:pt x="606" y="14401"/>
                  </a:cubicBezTo>
                  <a:cubicBezTo>
                    <a:pt x="1052" y="14614"/>
                    <a:pt x="5096" y="15381"/>
                    <a:pt x="8343" y="15381"/>
                  </a:cubicBezTo>
                  <a:cubicBezTo>
                    <a:pt x="9488" y="15381"/>
                    <a:pt x="10534" y="15286"/>
                    <a:pt x="11288" y="15037"/>
                  </a:cubicBezTo>
                  <a:cubicBezTo>
                    <a:pt x="14213" y="14083"/>
                    <a:pt x="23908" y="6581"/>
                    <a:pt x="22700" y="6136"/>
                  </a:cubicBezTo>
                  <a:cubicBezTo>
                    <a:pt x="22600" y="6100"/>
                    <a:pt x="22455" y="6083"/>
                    <a:pt x="22274" y="6083"/>
                  </a:cubicBezTo>
                  <a:cubicBezTo>
                    <a:pt x="20610" y="6083"/>
                    <a:pt x="15837" y="7453"/>
                    <a:pt x="13592" y="7453"/>
                  </a:cubicBezTo>
                  <a:cubicBezTo>
                    <a:pt x="13060" y="7453"/>
                    <a:pt x="12669" y="7376"/>
                    <a:pt x="12496" y="7186"/>
                  </a:cubicBezTo>
                  <a:cubicBezTo>
                    <a:pt x="11509" y="6105"/>
                    <a:pt x="10080" y="1"/>
                    <a:pt x="10080"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4"/>
            <p:cNvSpPr/>
            <p:nvPr/>
          </p:nvSpPr>
          <p:spPr>
            <a:xfrm>
              <a:off x="5592400" y="2907925"/>
              <a:ext cx="801250" cy="1102900"/>
            </a:xfrm>
            <a:custGeom>
              <a:avLst/>
              <a:gdLst/>
              <a:ahLst/>
              <a:cxnLst/>
              <a:rect l="l" t="t" r="r" b="b"/>
              <a:pathLst>
                <a:path w="32050" h="44116" extrusionOk="0">
                  <a:moveTo>
                    <a:pt x="17645" y="1"/>
                  </a:moveTo>
                  <a:cubicBezTo>
                    <a:pt x="13149" y="1"/>
                    <a:pt x="9347" y="3304"/>
                    <a:pt x="9347" y="3304"/>
                  </a:cubicBezTo>
                  <a:cubicBezTo>
                    <a:pt x="9347" y="3304"/>
                    <a:pt x="0" y="5020"/>
                    <a:pt x="1145" y="10328"/>
                  </a:cubicBezTo>
                  <a:cubicBezTo>
                    <a:pt x="2289" y="15669"/>
                    <a:pt x="0" y="41293"/>
                    <a:pt x="3752" y="43646"/>
                  </a:cubicBezTo>
                  <a:cubicBezTo>
                    <a:pt x="4282" y="43976"/>
                    <a:pt x="5113" y="44116"/>
                    <a:pt x="6158" y="44116"/>
                  </a:cubicBezTo>
                  <a:cubicBezTo>
                    <a:pt x="11973" y="44116"/>
                    <a:pt x="24404" y="39785"/>
                    <a:pt x="28427" y="39785"/>
                  </a:cubicBezTo>
                  <a:cubicBezTo>
                    <a:pt x="28835" y="39785"/>
                    <a:pt x="29157" y="39829"/>
                    <a:pt x="29376" y="39928"/>
                  </a:cubicBezTo>
                  <a:cubicBezTo>
                    <a:pt x="29425" y="39950"/>
                    <a:pt x="29473" y="39961"/>
                    <a:pt x="29520" y="39961"/>
                  </a:cubicBezTo>
                  <a:cubicBezTo>
                    <a:pt x="32049" y="39961"/>
                    <a:pt x="29515" y="7245"/>
                    <a:pt x="23239" y="2063"/>
                  </a:cubicBezTo>
                  <a:cubicBezTo>
                    <a:pt x="21398" y="542"/>
                    <a:pt x="19464" y="1"/>
                    <a:pt x="17645"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4"/>
            <p:cNvSpPr/>
            <p:nvPr/>
          </p:nvSpPr>
          <p:spPr>
            <a:xfrm>
              <a:off x="5929400" y="3841400"/>
              <a:ext cx="785275" cy="1491375"/>
            </a:xfrm>
            <a:custGeom>
              <a:avLst/>
              <a:gdLst/>
              <a:ahLst/>
              <a:cxnLst/>
              <a:rect l="l" t="t" r="r" b="b"/>
              <a:pathLst>
                <a:path w="31411" h="59655" extrusionOk="0">
                  <a:moveTo>
                    <a:pt x="4990" y="0"/>
                  </a:moveTo>
                  <a:cubicBezTo>
                    <a:pt x="2210" y="0"/>
                    <a:pt x="31" y="139"/>
                    <a:pt x="31" y="139"/>
                  </a:cubicBezTo>
                  <a:cubicBezTo>
                    <a:pt x="31" y="139"/>
                    <a:pt x="0" y="24301"/>
                    <a:pt x="2289" y="33711"/>
                  </a:cubicBezTo>
                  <a:cubicBezTo>
                    <a:pt x="4578" y="43091"/>
                    <a:pt x="21204" y="57970"/>
                    <a:pt x="22445" y="59559"/>
                  </a:cubicBezTo>
                  <a:cubicBezTo>
                    <a:pt x="22494" y="59624"/>
                    <a:pt x="22571" y="59654"/>
                    <a:pt x="22672" y="59654"/>
                  </a:cubicBezTo>
                  <a:cubicBezTo>
                    <a:pt x="24214" y="59654"/>
                    <a:pt x="31410" y="52629"/>
                    <a:pt x="31410" y="52629"/>
                  </a:cubicBezTo>
                  <a:cubicBezTo>
                    <a:pt x="31410" y="52629"/>
                    <a:pt x="17516" y="33999"/>
                    <a:pt x="18058" y="29866"/>
                  </a:cubicBezTo>
                  <a:cubicBezTo>
                    <a:pt x="18566" y="25733"/>
                    <a:pt x="18376" y="4972"/>
                    <a:pt x="16404" y="2110"/>
                  </a:cubicBezTo>
                  <a:cubicBezTo>
                    <a:pt x="15200" y="344"/>
                    <a:pt x="9356" y="0"/>
                    <a:pt x="4990"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5774375" y="2909050"/>
              <a:ext cx="166925" cy="145050"/>
            </a:xfrm>
            <a:custGeom>
              <a:avLst/>
              <a:gdLst/>
              <a:ahLst/>
              <a:cxnLst/>
              <a:rect l="l" t="t" r="r" b="b"/>
              <a:pathLst>
                <a:path w="6677" h="5802" extrusionOk="0">
                  <a:moveTo>
                    <a:pt x="4788" y="1"/>
                  </a:moveTo>
                  <a:cubicBezTo>
                    <a:pt x="3899" y="1"/>
                    <a:pt x="218" y="1043"/>
                    <a:pt x="128" y="1669"/>
                  </a:cubicBezTo>
                  <a:cubicBezTo>
                    <a:pt x="0" y="2305"/>
                    <a:pt x="669" y="5802"/>
                    <a:pt x="669" y="5802"/>
                  </a:cubicBezTo>
                  <a:cubicBezTo>
                    <a:pt x="669" y="5802"/>
                    <a:pt x="6392" y="5166"/>
                    <a:pt x="6677" y="3322"/>
                  </a:cubicBezTo>
                  <a:cubicBezTo>
                    <a:pt x="6677" y="3322"/>
                    <a:pt x="5469" y="143"/>
                    <a:pt x="4929" y="16"/>
                  </a:cubicBezTo>
                  <a:cubicBezTo>
                    <a:pt x="4897" y="6"/>
                    <a:pt x="4849" y="1"/>
                    <a:pt x="4788"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5709525" y="2748050"/>
              <a:ext cx="178550" cy="179050"/>
            </a:xfrm>
            <a:custGeom>
              <a:avLst/>
              <a:gdLst/>
              <a:ahLst/>
              <a:cxnLst/>
              <a:rect l="l" t="t" r="r" b="b"/>
              <a:pathLst>
                <a:path w="7142" h="7162" extrusionOk="0">
                  <a:moveTo>
                    <a:pt x="6188" y="1"/>
                  </a:moveTo>
                  <a:lnTo>
                    <a:pt x="5552" y="255"/>
                  </a:lnTo>
                  <a:cubicBezTo>
                    <a:pt x="5234" y="382"/>
                    <a:pt x="6252" y="3625"/>
                    <a:pt x="5011" y="3722"/>
                  </a:cubicBezTo>
                  <a:cubicBezTo>
                    <a:pt x="4954" y="3727"/>
                    <a:pt x="4900" y="3730"/>
                    <a:pt x="4846" y="3730"/>
                  </a:cubicBezTo>
                  <a:cubicBezTo>
                    <a:pt x="3696" y="3730"/>
                    <a:pt x="3215" y="2474"/>
                    <a:pt x="2182" y="2323"/>
                  </a:cubicBezTo>
                  <a:cubicBezTo>
                    <a:pt x="2140" y="2318"/>
                    <a:pt x="2099" y="2315"/>
                    <a:pt x="2058" y="2315"/>
                  </a:cubicBezTo>
                  <a:cubicBezTo>
                    <a:pt x="1080" y="2315"/>
                    <a:pt x="466" y="3722"/>
                    <a:pt x="466" y="3722"/>
                  </a:cubicBezTo>
                  <a:cubicBezTo>
                    <a:pt x="0" y="4464"/>
                    <a:pt x="1493" y="7162"/>
                    <a:pt x="2366" y="7162"/>
                  </a:cubicBezTo>
                  <a:cubicBezTo>
                    <a:pt x="2390" y="7162"/>
                    <a:pt x="2414" y="7160"/>
                    <a:pt x="2437" y="7155"/>
                  </a:cubicBezTo>
                  <a:cubicBezTo>
                    <a:pt x="3294" y="6995"/>
                    <a:pt x="6028" y="4960"/>
                    <a:pt x="6442" y="4325"/>
                  </a:cubicBezTo>
                  <a:cubicBezTo>
                    <a:pt x="7142" y="3213"/>
                    <a:pt x="6188" y="1"/>
                    <a:pt x="6188" y="1"/>
                  </a:cubicBezTo>
                  <a:close/>
                </a:path>
              </a:pathLst>
            </a:custGeom>
            <a:solidFill>
              <a:srgbClr val="4338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5264950" y="5330100"/>
              <a:ext cx="261475" cy="128225"/>
            </a:xfrm>
            <a:custGeom>
              <a:avLst/>
              <a:gdLst/>
              <a:ahLst/>
              <a:cxnLst/>
              <a:rect l="l" t="t" r="r" b="b"/>
              <a:pathLst>
                <a:path w="10459" h="5129" extrusionOk="0">
                  <a:moveTo>
                    <a:pt x="7699" y="1"/>
                  </a:moveTo>
                  <a:cubicBezTo>
                    <a:pt x="7187" y="1"/>
                    <a:pt x="6787" y="76"/>
                    <a:pt x="6707" y="296"/>
                  </a:cubicBezTo>
                  <a:cubicBezTo>
                    <a:pt x="6453" y="1029"/>
                    <a:pt x="6262" y="1695"/>
                    <a:pt x="5214" y="2237"/>
                  </a:cubicBezTo>
                  <a:cubicBezTo>
                    <a:pt x="4164" y="2809"/>
                    <a:pt x="0" y="2140"/>
                    <a:pt x="1684" y="3635"/>
                  </a:cubicBezTo>
                  <a:cubicBezTo>
                    <a:pt x="3337" y="5128"/>
                    <a:pt x="8932" y="4938"/>
                    <a:pt x="9632" y="5001"/>
                  </a:cubicBezTo>
                  <a:cubicBezTo>
                    <a:pt x="9637" y="5002"/>
                    <a:pt x="9642" y="5002"/>
                    <a:pt x="9648" y="5002"/>
                  </a:cubicBezTo>
                  <a:cubicBezTo>
                    <a:pt x="10365" y="5002"/>
                    <a:pt x="10428" y="675"/>
                    <a:pt x="10458" y="360"/>
                  </a:cubicBezTo>
                  <a:cubicBezTo>
                    <a:pt x="10458" y="360"/>
                    <a:pt x="8814" y="1"/>
                    <a:pt x="7699"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5432625" y="5248975"/>
              <a:ext cx="120825" cy="113975"/>
            </a:xfrm>
            <a:custGeom>
              <a:avLst/>
              <a:gdLst/>
              <a:ahLst/>
              <a:cxnLst/>
              <a:rect l="l" t="t" r="r" b="b"/>
              <a:pathLst>
                <a:path w="4833" h="4559" extrusionOk="0">
                  <a:moveTo>
                    <a:pt x="1022" y="1"/>
                  </a:moveTo>
                  <a:cubicBezTo>
                    <a:pt x="701" y="1"/>
                    <a:pt x="441" y="68"/>
                    <a:pt x="287" y="235"/>
                  </a:cubicBezTo>
                  <a:cubicBezTo>
                    <a:pt x="127" y="395"/>
                    <a:pt x="0" y="3541"/>
                    <a:pt x="0" y="3541"/>
                  </a:cubicBezTo>
                  <a:cubicBezTo>
                    <a:pt x="0" y="3541"/>
                    <a:pt x="1496" y="4368"/>
                    <a:pt x="3688" y="4558"/>
                  </a:cubicBezTo>
                  <a:lnTo>
                    <a:pt x="4832" y="1125"/>
                  </a:lnTo>
                  <a:cubicBezTo>
                    <a:pt x="4306" y="950"/>
                    <a:pt x="2231" y="1"/>
                    <a:pt x="1022"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5324525" y="3774925"/>
              <a:ext cx="931525" cy="1533975"/>
            </a:xfrm>
            <a:custGeom>
              <a:avLst/>
              <a:gdLst/>
              <a:ahLst/>
              <a:cxnLst/>
              <a:rect l="l" t="t" r="r" b="b"/>
              <a:pathLst>
                <a:path w="37261" h="61359" extrusionOk="0">
                  <a:moveTo>
                    <a:pt x="26324" y="1"/>
                  </a:moveTo>
                  <a:cubicBezTo>
                    <a:pt x="26324" y="1"/>
                    <a:pt x="10270" y="17295"/>
                    <a:pt x="5311" y="25594"/>
                  </a:cubicBezTo>
                  <a:cubicBezTo>
                    <a:pt x="351" y="33891"/>
                    <a:pt x="542" y="57068"/>
                    <a:pt x="224" y="58942"/>
                  </a:cubicBezTo>
                  <a:cubicBezTo>
                    <a:pt x="0" y="60278"/>
                    <a:pt x="14467" y="61359"/>
                    <a:pt x="14467" y="61359"/>
                  </a:cubicBezTo>
                  <a:cubicBezTo>
                    <a:pt x="14467" y="61359"/>
                    <a:pt x="20538" y="34114"/>
                    <a:pt x="22923" y="30681"/>
                  </a:cubicBezTo>
                  <a:cubicBezTo>
                    <a:pt x="25752" y="26675"/>
                    <a:pt x="36022" y="16311"/>
                    <a:pt x="36657" y="12878"/>
                  </a:cubicBezTo>
                  <a:cubicBezTo>
                    <a:pt x="37260" y="9444"/>
                    <a:pt x="26324" y="1"/>
                    <a:pt x="26324"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5100400" y="3382300"/>
              <a:ext cx="2150725" cy="222575"/>
            </a:xfrm>
            <a:custGeom>
              <a:avLst/>
              <a:gdLst/>
              <a:ahLst/>
              <a:cxnLst/>
              <a:rect l="l" t="t" r="r" b="b"/>
              <a:pathLst>
                <a:path w="86029" h="8903" extrusionOk="0">
                  <a:moveTo>
                    <a:pt x="0" y="1"/>
                  </a:moveTo>
                  <a:lnTo>
                    <a:pt x="0" y="8902"/>
                  </a:lnTo>
                  <a:lnTo>
                    <a:pt x="86028" y="8902"/>
                  </a:lnTo>
                  <a:lnTo>
                    <a:pt x="86028" y="1"/>
                  </a:lnTo>
                  <a:close/>
                </a:path>
              </a:pathLst>
            </a:custGeom>
            <a:solidFill>
              <a:srgbClr val="D886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5072600" y="3236900"/>
              <a:ext cx="714525" cy="290075"/>
            </a:xfrm>
            <a:custGeom>
              <a:avLst/>
              <a:gdLst/>
              <a:ahLst/>
              <a:cxnLst/>
              <a:rect l="l" t="t" r="r" b="b"/>
              <a:pathLst>
                <a:path w="28581" h="11603" extrusionOk="0">
                  <a:moveTo>
                    <a:pt x="2575" y="0"/>
                  </a:moveTo>
                  <a:cubicBezTo>
                    <a:pt x="1145" y="0"/>
                    <a:pt x="1" y="1145"/>
                    <a:pt x="1" y="2574"/>
                  </a:cubicBezTo>
                  <a:lnTo>
                    <a:pt x="1" y="9059"/>
                  </a:lnTo>
                  <a:cubicBezTo>
                    <a:pt x="1" y="10458"/>
                    <a:pt x="1145" y="11603"/>
                    <a:pt x="2575" y="11603"/>
                  </a:cubicBezTo>
                  <a:lnTo>
                    <a:pt x="25625" y="11603"/>
                  </a:lnTo>
                  <a:cubicBezTo>
                    <a:pt x="27372" y="11603"/>
                    <a:pt x="28580" y="9919"/>
                    <a:pt x="28071" y="8266"/>
                  </a:cubicBezTo>
                  <a:lnTo>
                    <a:pt x="26037" y="1811"/>
                  </a:lnTo>
                  <a:cubicBezTo>
                    <a:pt x="25719" y="730"/>
                    <a:pt x="24702" y="0"/>
                    <a:pt x="23590" y="0"/>
                  </a:cubicBezTo>
                  <a:close/>
                </a:path>
              </a:pathLst>
            </a:custGeom>
            <a:solidFill>
              <a:srgbClr val="DE9D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5144150" y="3344150"/>
              <a:ext cx="2063275" cy="1277300"/>
            </a:xfrm>
            <a:custGeom>
              <a:avLst/>
              <a:gdLst/>
              <a:ahLst/>
              <a:cxnLst/>
              <a:rect l="l" t="t" r="r" b="b"/>
              <a:pathLst>
                <a:path w="82531" h="51092" extrusionOk="0">
                  <a:moveTo>
                    <a:pt x="0" y="1"/>
                  </a:moveTo>
                  <a:lnTo>
                    <a:pt x="0" y="51091"/>
                  </a:lnTo>
                  <a:lnTo>
                    <a:pt x="82531" y="51091"/>
                  </a:lnTo>
                  <a:lnTo>
                    <a:pt x="82531" y="1"/>
                  </a:ln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4974050" y="3434750"/>
              <a:ext cx="2403475" cy="1291600"/>
            </a:xfrm>
            <a:custGeom>
              <a:avLst/>
              <a:gdLst/>
              <a:ahLst/>
              <a:cxnLst/>
              <a:rect l="l" t="t" r="r" b="b"/>
              <a:pathLst>
                <a:path w="96139" h="51664" extrusionOk="0">
                  <a:moveTo>
                    <a:pt x="2290" y="1"/>
                  </a:moveTo>
                  <a:cubicBezTo>
                    <a:pt x="985" y="1"/>
                    <a:pt x="1" y="1145"/>
                    <a:pt x="158" y="2417"/>
                  </a:cubicBezTo>
                  <a:lnTo>
                    <a:pt x="6105" y="49787"/>
                  </a:lnTo>
                  <a:cubicBezTo>
                    <a:pt x="6232" y="50867"/>
                    <a:pt x="7152" y="51664"/>
                    <a:pt x="8233" y="51664"/>
                  </a:cubicBezTo>
                  <a:lnTo>
                    <a:pt x="87903" y="51664"/>
                  </a:lnTo>
                  <a:cubicBezTo>
                    <a:pt x="88984" y="51664"/>
                    <a:pt x="89907" y="50867"/>
                    <a:pt x="90034" y="49787"/>
                  </a:cubicBezTo>
                  <a:lnTo>
                    <a:pt x="95978" y="2417"/>
                  </a:lnTo>
                  <a:cubicBezTo>
                    <a:pt x="96138" y="1145"/>
                    <a:pt x="95151" y="1"/>
                    <a:pt x="93849" y="1"/>
                  </a:cubicBezTo>
                  <a:close/>
                </a:path>
              </a:pathLst>
            </a:custGeom>
            <a:solidFill>
              <a:srgbClr val="F3D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6105000" y="2959475"/>
              <a:ext cx="592175" cy="1021825"/>
            </a:xfrm>
            <a:custGeom>
              <a:avLst/>
              <a:gdLst/>
              <a:ahLst/>
              <a:cxnLst/>
              <a:rect l="l" t="t" r="r" b="b"/>
              <a:pathLst>
                <a:path w="23687" h="40873" extrusionOk="0">
                  <a:moveTo>
                    <a:pt x="1" y="1"/>
                  </a:moveTo>
                  <a:cubicBezTo>
                    <a:pt x="1" y="1"/>
                    <a:pt x="288" y="9156"/>
                    <a:pt x="1433" y="9698"/>
                  </a:cubicBezTo>
                  <a:cubicBezTo>
                    <a:pt x="2544" y="10207"/>
                    <a:pt x="10970" y="15515"/>
                    <a:pt x="12590" y="16914"/>
                  </a:cubicBezTo>
                  <a:cubicBezTo>
                    <a:pt x="14180" y="18282"/>
                    <a:pt x="10556" y="31571"/>
                    <a:pt x="9253" y="33351"/>
                  </a:cubicBezTo>
                  <a:cubicBezTo>
                    <a:pt x="7982" y="35098"/>
                    <a:pt x="6710" y="35259"/>
                    <a:pt x="6138" y="35671"/>
                  </a:cubicBezTo>
                  <a:cubicBezTo>
                    <a:pt x="5596" y="36085"/>
                    <a:pt x="8139" y="36085"/>
                    <a:pt x="8139" y="36085"/>
                  </a:cubicBezTo>
                  <a:cubicBezTo>
                    <a:pt x="8139" y="36085"/>
                    <a:pt x="7502" y="38198"/>
                    <a:pt x="7831" y="38198"/>
                  </a:cubicBezTo>
                  <a:cubicBezTo>
                    <a:pt x="7847" y="38198"/>
                    <a:pt x="7865" y="38194"/>
                    <a:pt x="7885" y="38184"/>
                  </a:cubicBezTo>
                  <a:cubicBezTo>
                    <a:pt x="8838" y="37706"/>
                    <a:pt x="9093" y="36658"/>
                    <a:pt x="9093" y="36658"/>
                  </a:cubicBezTo>
                  <a:lnTo>
                    <a:pt x="9093" y="36658"/>
                  </a:lnTo>
                  <a:cubicBezTo>
                    <a:pt x="9093" y="36659"/>
                    <a:pt x="8692" y="38614"/>
                    <a:pt x="9119" y="38614"/>
                  </a:cubicBezTo>
                  <a:cubicBezTo>
                    <a:pt x="9157" y="38614"/>
                    <a:pt x="9201" y="38599"/>
                    <a:pt x="9253" y="38565"/>
                  </a:cubicBezTo>
                  <a:cubicBezTo>
                    <a:pt x="9889" y="38120"/>
                    <a:pt x="10428" y="37167"/>
                    <a:pt x="10428" y="37166"/>
                  </a:cubicBezTo>
                  <a:lnTo>
                    <a:pt x="10428" y="37166"/>
                  </a:lnTo>
                  <a:cubicBezTo>
                    <a:pt x="10428" y="37167"/>
                    <a:pt x="9418" y="40872"/>
                    <a:pt x="9741" y="40872"/>
                  </a:cubicBezTo>
                  <a:cubicBezTo>
                    <a:pt x="9789" y="40872"/>
                    <a:pt x="9868" y="40790"/>
                    <a:pt x="9983" y="40600"/>
                  </a:cubicBezTo>
                  <a:cubicBezTo>
                    <a:pt x="11001" y="38913"/>
                    <a:pt x="23687" y="20538"/>
                    <a:pt x="21428" y="13480"/>
                  </a:cubicBezTo>
                  <a:cubicBezTo>
                    <a:pt x="19203" y="6423"/>
                    <a:pt x="2" y="1"/>
                    <a:pt x="1" y="1"/>
                  </a:cubicBezTo>
                  <a:close/>
                </a:path>
              </a:pathLst>
            </a:custGeom>
            <a:solidFill>
              <a:srgbClr val="CF67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5319000" y="3189525"/>
              <a:ext cx="223325" cy="105300"/>
            </a:xfrm>
            <a:custGeom>
              <a:avLst/>
              <a:gdLst/>
              <a:ahLst/>
              <a:cxnLst/>
              <a:rect l="l" t="t" r="r" b="b"/>
              <a:pathLst>
                <a:path w="8933" h="4212" extrusionOk="0">
                  <a:moveTo>
                    <a:pt x="4155" y="0"/>
                  </a:moveTo>
                  <a:cubicBezTo>
                    <a:pt x="2241" y="0"/>
                    <a:pt x="0" y="1895"/>
                    <a:pt x="0" y="1895"/>
                  </a:cubicBezTo>
                  <a:cubicBezTo>
                    <a:pt x="97" y="1895"/>
                    <a:pt x="200" y="1895"/>
                    <a:pt x="309" y="1895"/>
                  </a:cubicBezTo>
                  <a:cubicBezTo>
                    <a:pt x="1098" y="1895"/>
                    <a:pt x="2178" y="1920"/>
                    <a:pt x="2989" y="2340"/>
                  </a:cubicBezTo>
                  <a:cubicBezTo>
                    <a:pt x="4179" y="2934"/>
                    <a:pt x="5343" y="4211"/>
                    <a:pt x="5650" y="4211"/>
                  </a:cubicBezTo>
                  <a:cubicBezTo>
                    <a:pt x="5687" y="4211"/>
                    <a:pt x="5712" y="4192"/>
                    <a:pt x="5723" y="4151"/>
                  </a:cubicBezTo>
                  <a:cubicBezTo>
                    <a:pt x="5913" y="3515"/>
                    <a:pt x="4228" y="1896"/>
                    <a:pt x="4227" y="1895"/>
                  </a:cubicBezTo>
                  <a:lnTo>
                    <a:pt x="4227" y="1895"/>
                  </a:lnTo>
                  <a:cubicBezTo>
                    <a:pt x="4228" y="1896"/>
                    <a:pt x="6580" y="3803"/>
                    <a:pt x="7058" y="3803"/>
                  </a:cubicBezTo>
                  <a:cubicBezTo>
                    <a:pt x="7533" y="3803"/>
                    <a:pt x="5881" y="1768"/>
                    <a:pt x="5880" y="1768"/>
                  </a:cubicBezTo>
                  <a:lnTo>
                    <a:pt x="5880" y="1768"/>
                  </a:lnTo>
                  <a:cubicBezTo>
                    <a:pt x="5881" y="1768"/>
                    <a:pt x="7851" y="3009"/>
                    <a:pt x="8359" y="3009"/>
                  </a:cubicBezTo>
                  <a:cubicBezTo>
                    <a:pt x="8371" y="3009"/>
                    <a:pt x="8383" y="3008"/>
                    <a:pt x="8393" y="3006"/>
                  </a:cubicBezTo>
                  <a:cubicBezTo>
                    <a:pt x="8932" y="2912"/>
                    <a:pt x="6643" y="463"/>
                    <a:pt x="4672" y="51"/>
                  </a:cubicBezTo>
                  <a:cubicBezTo>
                    <a:pt x="4504" y="16"/>
                    <a:pt x="4331" y="0"/>
                    <a:pt x="4155"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5985025" y="2919725"/>
              <a:ext cx="558725" cy="485575"/>
            </a:xfrm>
            <a:custGeom>
              <a:avLst/>
              <a:gdLst/>
              <a:ahLst/>
              <a:cxnLst/>
              <a:rect l="l" t="t" r="r" b="b"/>
              <a:pathLst>
                <a:path w="22349" h="19423" extrusionOk="0">
                  <a:moveTo>
                    <a:pt x="4800" y="1"/>
                  </a:moveTo>
                  <a:cubicBezTo>
                    <a:pt x="1875" y="382"/>
                    <a:pt x="0" y="13132"/>
                    <a:pt x="1493" y="13290"/>
                  </a:cubicBezTo>
                  <a:cubicBezTo>
                    <a:pt x="2932" y="13444"/>
                    <a:pt x="13373" y="19422"/>
                    <a:pt x="15438" y="19422"/>
                  </a:cubicBezTo>
                  <a:cubicBezTo>
                    <a:pt x="15519" y="19422"/>
                    <a:pt x="15588" y="19413"/>
                    <a:pt x="15642" y="19394"/>
                  </a:cubicBezTo>
                  <a:cubicBezTo>
                    <a:pt x="17071" y="18885"/>
                    <a:pt x="22349" y="10301"/>
                    <a:pt x="20283" y="8839"/>
                  </a:cubicBezTo>
                  <a:cubicBezTo>
                    <a:pt x="18216" y="7346"/>
                    <a:pt x="4800" y="1"/>
                    <a:pt x="4800"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5660200" y="2698650"/>
              <a:ext cx="291225" cy="99625"/>
            </a:xfrm>
            <a:custGeom>
              <a:avLst/>
              <a:gdLst/>
              <a:ahLst/>
              <a:cxnLst/>
              <a:rect l="l" t="t" r="r" b="b"/>
              <a:pathLst>
                <a:path w="11649" h="3985" extrusionOk="0">
                  <a:moveTo>
                    <a:pt x="11059" y="1"/>
                  </a:moveTo>
                  <a:cubicBezTo>
                    <a:pt x="11037" y="1"/>
                    <a:pt x="11014" y="2"/>
                    <a:pt x="10989" y="6"/>
                  </a:cubicBezTo>
                  <a:cubicBezTo>
                    <a:pt x="10989" y="6"/>
                    <a:pt x="913" y="133"/>
                    <a:pt x="468" y="1056"/>
                  </a:cubicBezTo>
                  <a:cubicBezTo>
                    <a:pt x="0" y="1989"/>
                    <a:pt x="1298" y="3984"/>
                    <a:pt x="2188" y="3984"/>
                  </a:cubicBezTo>
                  <a:cubicBezTo>
                    <a:pt x="2208" y="3984"/>
                    <a:pt x="2228" y="3983"/>
                    <a:pt x="2248" y="3981"/>
                  </a:cubicBezTo>
                  <a:cubicBezTo>
                    <a:pt x="3105" y="3854"/>
                    <a:pt x="3169" y="2964"/>
                    <a:pt x="3901" y="2900"/>
                  </a:cubicBezTo>
                  <a:cubicBezTo>
                    <a:pt x="3915" y="2899"/>
                    <a:pt x="3928" y="2898"/>
                    <a:pt x="3942" y="2898"/>
                  </a:cubicBezTo>
                  <a:cubicBezTo>
                    <a:pt x="4435" y="2898"/>
                    <a:pt x="4546" y="3750"/>
                    <a:pt x="5417" y="3750"/>
                  </a:cubicBezTo>
                  <a:cubicBezTo>
                    <a:pt x="5705" y="3750"/>
                    <a:pt x="6076" y="3657"/>
                    <a:pt x="6572" y="3409"/>
                  </a:cubicBezTo>
                  <a:cubicBezTo>
                    <a:pt x="8606" y="2391"/>
                    <a:pt x="10799" y="1913"/>
                    <a:pt x="11180" y="1532"/>
                  </a:cubicBezTo>
                  <a:cubicBezTo>
                    <a:pt x="11518" y="1164"/>
                    <a:pt x="11649" y="1"/>
                    <a:pt x="11059" y="1"/>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4"/>
            <p:cNvSpPr/>
            <p:nvPr/>
          </p:nvSpPr>
          <p:spPr>
            <a:xfrm>
              <a:off x="6047025" y="2946750"/>
              <a:ext cx="85025" cy="369650"/>
            </a:xfrm>
            <a:custGeom>
              <a:avLst/>
              <a:gdLst/>
              <a:ahLst/>
              <a:cxnLst/>
              <a:rect l="l" t="t" r="r" b="b"/>
              <a:pathLst>
                <a:path w="3401" h="14786" extrusionOk="0">
                  <a:moveTo>
                    <a:pt x="255" y="1"/>
                  </a:moveTo>
                  <a:cubicBezTo>
                    <a:pt x="127" y="1"/>
                    <a:pt x="0" y="128"/>
                    <a:pt x="0" y="255"/>
                  </a:cubicBezTo>
                  <a:cubicBezTo>
                    <a:pt x="0" y="733"/>
                    <a:pt x="31" y="12018"/>
                    <a:pt x="2956" y="14722"/>
                  </a:cubicBezTo>
                  <a:cubicBezTo>
                    <a:pt x="3019" y="14752"/>
                    <a:pt x="3083" y="14785"/>
                    <a:pt x="3116" y="14785"/>
                  </a:cubicBezTo>
                  <a:cubicBezTo>
                    <a:pt x="3210" y="14785"/>
                    <a:pt x="3273" y="14752"/>
                    <a:pt x="3307" y="14689"/>
                  </a:cubicBezTo>
                  <a:cubicBezTo>
                    <a:pt x="3401" y="14594"/>
                    <a:pt x="3401" y="14434"/>
                    <a:pt x="3307" y="14340"/>
                  </a:cubicBezTo>
                  <a:cubicBezTo>
                    <a:pt x="539" y="11797"/>
                    <a:pt x="509" y="382"/>
                    <a:pt x="509" y="255"/>
                  </a:cubicBezTo>
                  <a:cubicBezTo>
                    <a:pt x="509" y="128"/>
                    <a:pt x="412" y="1"/>
                    <a:pt x="255" y="1"/>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4"/>
            <p:cNvSpPr/>
            <p:nvPr/>
          </p:nvSpPr>
          <p:spPr>
            <a:xfrm>
              <a:off x="6224225" y="3755050"/>
              <a:ext cx="242475" cy="244050"/>
            </a:xfrm>
            <a:custGeom>
              <a:avLst/>
              <a:gdLst/>
              <a:ahLst/>
              <a:cxnLst/>
              <a:rect l="l" t="t" r="r" b="b"/>
              <a:pathLst>
                <a:path w="9699" h="9762" extrusionOk="0">
                  <a:moveTo>
                    <a:pt x="5205" y="0"/>
                  </a:moveTo>
                  <a:cubicBezTo>
                    <a:pt x="5032" y="0"/>
                    <a:pt x="4345" y="1699"/>
                    <a:pt x="3688" y="2418"/>
                  </a:cubicBezTo>
                  <a:cubicBezTo>
                    <a:pt x="3022" y="3181"/>
                    <a:pt x="0" y="3784"/>
                    <a:pt x="669" y="4166"/>
                  </a:cubicBezTo>
                  <a:cubicBezTo>
                    <a:pt x="924" y="4312"/>
                    <a:pt x="1277" y="4355"/>
                    <a:pt x="1629" y="4355"/>
                  </a:cubicBezTo>
                  <a:cubicBezTo>
                    <a:pt x="2148" y="4355"/>
                    <a:pt x="2664" y="4260"/>
                    <a:pt x="2852" y="4260"/>
                  </a:cubicBezTo>
                  <a:cubicBezTo>
                    <a:pt x="2869" y="4260"/>
                    <a:pt x="2883" y="4261"/>
                    <a:pt x="2895" y="4262"/>
                  </a:cubicBezTo>
                  <a:cubicBezTo>
                    <a:pt x="3116" y="4262"/>
                    <a:pt x="1590" y="8807"/>
                    <a:pt x="2162" y="8967"/>
                  </a:cubicBezTo>
                  <a:cubicBezTo>
                    <a:pt x="2168" y="8969"/>
                    <a:pt x="2175" y="8969"/>
                    <a:pt x="2181" y="8969"/>
                  </a:cubicBezTo>
                  <a:cubicBezTo>
                    <a:pt x="2649" y="8969"/>
                    <a:pt x="4102" y="5726"/>
                    <a:pt x="4103" y="5725"/>
                  </a:cubicBezTo>
                  <a:lnTo>
                    <a:pt x="4103" y="5725"/>
                  </a:lnTo>
                  <a:cubicBezTo>
                    <a:pt x="4103" y="5726"/>
                    <a:pt x="2945" y="9490"/>
                    <a:pt x="3469" y="9490"/>
                  </a:cubicBezTo>
                  <a:cubicBezTo>
                    <a:pt x="3487" y="9490"/>
                    <a:pt x="3508" y="9486"/>
                    <a:pt x="3531" y="9476"/>
                  </a:cubicBezTo>
                  <a:cubicBezTo>
                    <a:pt x="3943" y="9316"/>
                    <a:pt x="5214" y="6519"/>
                    <a:pt x="5214" y="6518"/>
                  </a:cubicBezTo>
                  <a:lnTo>
                    <a:pt x="5214" y="6518"/>
                  </a:lnTo>
                  <a:cubicBezTo>
                    <a:pt x="4833" y="7569"/>
                    <a:pt x="4133" y="9634"/>
                    <a:pt x="4611" y="9761"/>
                  </a:cubicBezTo>
                  <a:cubicBezTo>
                    <a:pt x="4613" y="9761"/>
                    <a:pt x="4614" y="9761"/>
                    <a:pt x="4615" y="9761"/>
                  </a:cubicBezTo>
                  <a:cubicBezTo>
                    <a:pt x="4872" y="9761"/>
                    <a:pt x="8432" y="4060"/>
                    <a:pt x="9474" y="2004"/>
                  </a:cubicBezTo>
                  <a:cubicBezTo>
                    <a:pt x="9698" y="1528"/>
                    <a:pt x="5214" y="2"/>
                    <a:pt x="5214" y="2"/>
                  </a:cubicBezTo>
                  <a:cubicBezTo>
                    <a:pt x="5211" y="1"/>
                    <a:pt x="5208" y="0"/>
                    <a:pt x="5205" y="0"/>
                  </a:cubicBezTo>
                  <a:close/>
                </a:path>
              </a:pathLst>
            </a:custGeom>
            <a:solidFill>
              <a:srgbClr val="251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4"/>
            <p:cNvSpPr/>
            <p:nvPr/>
          </p:nvSpPr>
          <p:spPr>
            <a:xfrm>
              <a:off x="5673475" y="3047675"/>
              <a:ext cx="52475" cy="158200"/>
            </a:xfrm>
            <a:custGeom>
              <a:avLst/>
              <a:gdLst/>
              <a:ahLst/>
              <a:cxnLst/>
              <a:rect l="l" t="t" r="r" b="b"/>
              <a:pathLst>
                <a:path w="2099" h="6328" extrusionOk="0">
                  <a:moveTo>
                    <a:pt x="1821" y="0"/>
                  </a:moveTo>
                  <a:cubicBezTo>
                    <a:pt x="1743" y="0"/>
                    <a:pt x="1662" y="36"/>
                    <a:pt x="1620" y="97"/>
                  </a:cubicBezTo>
                  <a:cubicBezTo>
                    <a:pt x="1557" y="224"/>
                    <a:pt x="0" y="2800"/>
                    <a:pt x="285" y="6074"/>
                  </a:cubicBezTo>
                  <a:cubicBezTo>
                    <a:pt x="285" y="6234"/>
                    <a:pt x="382" y="6328"/>
                    <a:pt x="509" y="6328"/>
                  </a:cubicBezTo>
                  <a:lnTo>
                    <a:pt x="539" y="6328"/>
                  </a:lnTo>
                  <a:cubicBezTo>
                    <a:pt x="667" y="6297"/>
                    <a:pt x="794" y="6170"/>
                    <a:pt x="763" y="6043"/>
                  </a:cubicBezTo>
                  <a:cubicBezTo>
                    <a:pt x="509" y="2927"/>
                    <a:pt x="2002" y="384"/>
                    <a:pt x="2035" y="384"/>
                  </a:cubicBezTo>
                  <a:cubicBezTo>
                    <a:pt x="2098" y="257"/>
                    <a:pt x="2065" y="97"/>
                    <a:pt x="1938" y="33"/>
                  </a:cubicBezTo>
                  <a:cubicBezTo>
                    <a:pt x="1905" y="11"/>
                    <a:pt x="1864" y="0"/>
                    <a:pt x="1821" y="0"/>
                  </a:cubicBezTo>
                  <a:close/>
                </a:path>
              </a:pathLst>
            </a:custGeom>
            <a:solidFill>
              <a:srgbClr val="4335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4"/>
            <p:cNvSpPr/>
            <p:nvPr/>
          </p:nvSpPr>
          <p:spPr>
            <a:xfrm>
              <a:off x="528000" y="1073475"/>
              <a:ext cx="1062625" cy="1062625"/>
            </a:xfrm>
            <a:custGeom>
              <a:avLst/>
              <a:gdLst/>
              <a:ahLst/>
              <a:cxnLst/>
              <a:rect l="l" t="t" r="r" b="b"/>
              <a:pathLst>
                <a:path w="42505" h="42505" extrusionOk="0">
                  <a:moveTo>
                    <a:pt x="21238" y="0"/>
                  </a:moveTo>
                  <a:cubicBezTo>
                    <a:pt x="9505" y="0"/>
                    <a:pt x="1" y="9538"/>
                    <a:pt x="1" y="21268"/>
                  </a:cubicBezTo>
                  <a:cubicBezTo>
                    <a:pt x="1" y="33000"/>
                    <a:pt x="9505" y="42504"/>
                    <a:pt x="21238" y="42504"/>
                  </a:cubicBezTo>
                  <a:cubicBezTo>
                    <a:pt x="33000" y="42504"/>
                    <a:pt x="42505" y="33000"/>
                    <a:pt x="42505" y="21268"/>
                  </a:cubicBezTo>
                  <a:cubicBezTo>
                    <a:pt x="42505" y="9538"/>
                    <a:pt x="33000" y="0"/>
                    <a:pt x="2123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935700" y="1219700"/>
              <a:ext cx="247250" cy="516400"/>
            </a:xfrm>
            <a:custGeom>
              <a:avLst/>
              <a:gdLst/>
              <a:ahLst/>
              <a:cxnLst/>
              <a:rect l="l" t="t" r="r" b="b"/>
              <a:pathLst>
                <a:path w="9890" h="20656" extrusionOk="0">
                  <a:moveTo>
                    <a:pt x="1" y="1"/>
                  </a:moveTo>
                  <a:lnTo>
                    <a:pt x="1654" y="20505"/>
                  </a:lnTo>
                  <a:cubicBezTo>
                    <a:pt x="2086" y="20619"/>
                    <a:pt x="3172" y="20656"/>
                    <a:pt x="4387" y="20656"/>
                  </a:cubicBezTo>
                  <a:cubicBezTo>
                    <a:pt x="6563" y="20656"/>
                    <a:pt x="9157" y="20538"/>
                    <a:pt x="9157" y="20538"/>
                  </a:cubicBezTo>
                  <a:lnTo>
                    <a:pt x="9889" y="1"/>
                  </a:ln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965900" y="1820575"/>
              <a:ext cx="186825" cy="186775"/>
            </a:xfrm>
            <a:custGeom>
              <a:avLst/>
              <a:gdLst/>
              <a:ahLst/>
              <a:cxnLst/>
              <a:rect l="l" t="t" r="r" b="b"/>
              <a:pathLst>
                <a:path w="7473" h="7471" extrusionOk="0">
                  <a:moveTo>
                    <a:pt x="3722" y="0"/>
                  </a:moveTo>
                  <a:cubicBezTo>
                    <a:pt x="1687" y="0"/>
                    <a:pt x="1" y="1684"/>
                    <a:pt x="1" y="3752"/>
                  </a:cubicBezTo>
                  <a:cubicBezTo>
                    <a:pt x="1" y="5786"/>
                    <a:pt x="1687" y="7470"/>
                    <a:pt x="3722" y="7470"/>
                  </a:cubicBezTo>
                  <a:cubicBezTo>
                    <a:pt x="5787" y="7470"/>
                    <a:pt x="7473" y="5786"/>
                    <a:pt x="7473" y="3752"/>
                  </a:cubicBezTo>
                  <a:cubicBezTo>
                    <a:pt x="7473" y="1684"/>
                    <a:pt x="5787" y="0"/>
                    <a:pt x="3722" y="0"/>
                  </a:cubicBezTo>
                  <a:close/>
                </a:path>
              </a:pathLst>
            </a:custGeom>
            <a:solidFill>
              <a:srgbClr val="F8F4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2"/>
        <p:cNvGrpSpPr/>
        <p:nvPr/>
      </p:nvGrpSpPr>
      <p:grpSpPr>
        <a:xfrm>
          <a:off x="0" y="0"/>
          <a:ext cx="0" cy="0"/>
          <a:chOff x="0" y="0"/>
          <a:chExt cx="0" cy="0"/>
        </a:xfrm>
      </p:grpSpPr>
      <p:sp>
        <p:nvSpPr>
          <p:cNvPr id="1433" name="Google Shape;1433;p46"/>
          <p:cNvSpPr txBox="1">
            <a:spLocks noGrp="1"/>
          </p:cNvSpPr>
          <p:nvPr>
            <p:ph type="title"/>
          </p:nvPr>
        </p:nvSpPr>
        <p:spPr>
          <a:xfrm>
            <a:off x="464575" y="471232"/>
            <a:ext cx="7717500" cy="578400"/>
          </a:xfrm>
          <a:prstGeom prst="rect">
            <a:avLst/>
          </a:prstGeom>
        </p:spPr>
        <p:txBody>
          <a:bodyPr spcFirstLastPara="1" wrap="square" lIns="91425" tIns="91425" rIns="91425" bIns="91425" anchor="t" anchorCtr="0">
            <a:normAutofit/>
          </a:bodyPr>
          <a:lstStyle/>
          <a:p>
            <a:r>
              <a:rPr lang="en" sz="2400"/>
              <a:t>HERRAMIENTAS USADAS</a:t>
            </a:r>
            <a:endParaRPr sz="2400"/>
          </a:p>
        </p:txBody>
      </p:sp>
      <p:graphicFrame>
        <p:nvGraphicFramePr>
          <p:cNvPr id="1434" name="Google Shape;1434;p46"/>
          <p:cNvGraphicFramePr/>
          <p:nvPr>
            <p:extLst>
              <p:ext uri="{D42A27DB-BD31-4B8C-83A1-F6EECF244321}">
                <p14:modId xmlns:p14="http://schemas.microsoft.com/office/powerpoint/2010/main" val="2235477065"/>
              </p:ext>
            </p:extLst>
          </p:nvPr>
        </p:nvGraphicFramePr>
        <p:xfrm>
          <a:off x="390269" y="1223306"/>
          <a:ext cx="8091929" cy="3360330"/>
        </p:xfrm>
        <a:graphic>
          <a:graphicData uri="http://schemas.openxmlformats.org/drawingml/2006/table">
            <a:tbl>
              <a:tblPr>
                <a:noFill/>
                <a:tableStyleId>{3D68713B-0170-447C-843A-647D09652AB9}</a:tableStyleId>
              </a:tblPr>
              <a:tblGrid>
                <a:gridCol w="915912">
                  <a:extLst>
                    <a:ext uri="{9D8B030D-6E8A-4147-A177-3AD203B41FA5}">
                      <a16:colId xmlns:a16="http://schemas.microsoft.com/office/drawing/2014/main" val="20000"/>
                    </a:ext>
                  </a:extLst>
                </a:gridCol>
                <a:gridCol w="1024789">
                  <a:extLst>
                    <a:ext uri="{9D8B030D-6E8A-4147-A177-3AD203B41FA5}">
                      <a16:colId xmlns:a16="http://schemas.microsoft.com/office/drawing/2014/main" val="20001"/>
                    </a:ext>
                  </a:extLst>
                </a:gridCol>
                <a:gridCol w="1585724">
                  <a:extLst>
                    <a:ext uri="{9D8B030D-6E8A-4147-A177-3AD203B41FA5}">
                      <a16:colId xmlns:a16="http://schemas.microsoft.com/office/drawing/2014/main" val="20002"/>
                    </a:ext>
                  </a:extLst>
                </a:gridCol>
                <a:gridCol w="1394911">
                  <a:extLst>
                    <a:ext uri="{9D8B030D-6E8A-4147-A177-3AD203B41FA5}">
                      <a16:colId xmlns:a16="http://schemas.microsoft.com/office/drawing/2014/main" val="20003"/>
                    </a:ext>
                  </a:extLst>
                </a:gridCol>
                <a:gridCol w="1630927">
                  <a:extLst>
                    <a:ext uri="{9D8B030D-6E8A-4147-A177-3AD203B41FA5}">
                      <a16:colId xmlns:a16="http://schemas.microsoft.com/office/drawing/2014/main" val="3627289951"/>
                    </a:ext>
                  </a:extLst>
                </a:gridCol>
                <a:gridCol w="1539666">
                  <a:extLst>
                    <a:ext uri="{9D8B030D-6E8A-4147-A177-3AD203B41FA5}">
                      <a16:colId xmlns:a16="http://schemas.microsoft.com/office/drawing/2014/main" val="146736856"/>
                    </a:ext>
                  </a:extLst>
                </a:gridCol>
              </a:tblGrid>
              <a:tr h="379378">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CO" sz="1050" dirty="0">
                          <a:solidFill>
                            <a:srgbClr val="FFFFFF"/>
                          </a:solidFill>
                          <a:latin typeface="Anton"/>
                          <a:ea typeface="Anton"/>
                          <a:cs typeface="Anton"/>
                        </a:rPr>
                        <a:t>Infraestructura - Costo</a:t>
                      </a:r>
                      <a:endParaRPr sz="1050" dirty="0">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rgbClr val="FFFFFF"/>
                          </a:solidFill>
                          <a:latin typeface="Anton"/>
                        </a:rPr>
                        <a:t>Compatibilidad </a:t>
                      </a:r>
                      <a:endParaRPr lang="es-CO" sz="1050" b="0" i="0" u="none" strike="noStrike" noProof="0" dirty="0">
                        <a:solidFill>
                          <a:srgbClr val="FFFFFF"/>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chemeClr val="bg1"/>
                          </a:solidFill>
                          <a:latin typeface="Anton"/>
                        </a:rPr>
                        <a:t>Autodescubrimiento de Cuentas Privilegiadas</a:t>
                      </a:r>
                      <a:endParaRPr lang="en-US" sz="1050" dirty="0">
                        <a:solidFill>
                          <a:schemeClr val="bg1"/>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chemeClr val="bg1"/>
                          </a:solidFill>
                          <a:latin typeface="Anton"/>
                        </a:rPr>
                        <a:t>Cuentas Interactivas - Servicios - Cloud - DevOps</a:t>
                      </a:r>
                      <a:endParaRPr lang="en-US" sz="1050" dirty="0">
                        <a:solidFill>
                          <a:schemeClr val="bg1"/>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27DEBF"/>
                      </a:solidFill>
                      <a:prstDash val="solid"/>
                      <a:round/>
                      <a:headEnd type="none" w="sm" len="sm"/>
                      <a:tailEnd type="none" w="sm" len="sm"/>
                    </a:lnB>
                    <a:solidFill>
                      <a:srgbClr val="27DEBF"/>
                    </a:solidFill>
                  </a:tcPr>
                </a:tc>
                <a:tc>
                  <a:txBody>
                    <a:bodyPr/>
                    <a:lstStyle/>
                    <a:p>
                      <a:pPr marL="0" lvl="0" indent="0" algn="ctr" rtl="0">
                        <a:spcBef>
                          <a:spcPts val="0"/>
                        </a:spcBef>
                        <a:spcAft>
                          <a:spcPts val="0"/>
                        </a:spcAft>
                        <a:buNone/>
                      </a:pPr>
                      <a:r>
                        <a:rPr lang="es-MX" sz="1050" dirty="0">
                          <a:solidFill>
                            <a:srgbClr val="FFFFFF"/>
                          </a:solidFill>
                          <a:latin typeface="Anton"/>
                          <a:ea typeface="Anton"/>
                          <a:cs typeface="Anton"/>
                        </a:rPr>
                        <a:t> Experiencia de Uso</a:t>
                      </a:r>
                      <a:endParaRPr lang="es-MX" sz="1050" dirty="0">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27DEBF"/>
                      </a:solidFill>
                      <a:prstDash val="solid"/>
                      <a:round/>
                      <a:headEnd type="none" w="sm" len="sm"/>
                      <a:tailEnd type="none" w="sm" len="sm"/>
                    </a:lnB>
                    <a:solidFill>
                      <a:srgbClr val="27DEBF"/>
                    </a:solidFill>
                  </a:tcPr>
                </a:tc>
                <a:extLst>
                  <a:ext uri="{0D108BD9-81ED-4DB2-BD59-A6C34878D82A}">
                    <a16:rowId xmlns:a16="http://schemas.microsoft.com/office/drawing/2014/main" val="10000"/>
                  </a:ext>
                </a:extLst>
              </a:tr>
              <a:tr h="875526">
                <a:tc>
                  <a:txBody>
                    <a:bodyPr/>
                    <a:lstStyle/>
                    <a:p>
                      <a:pPr marL="0" lvl="0" indent="0" algn="ctr" rtl="0">
                        <a:spcBef>
                          <a:spcPts val="0"/>
                        </a:spcBef>
                        <a:spcAft>
                          <a:spcPts val="0"/>
                        </a:spcAft>
                        <a:buNone/>
                      </a:pPr>
                      <a:r>
                        <a:rPr lang="es-CO" sz="1100" dirty="0">
                          <a:solidFill>
                            <a:srgbClr val="FFFFFF"/>
                          </a:solidFill>
                          <a:latin typeface="Anton"/>
                          <a:ea typeface="Anton"/>
                          <a:cs typeface="Anton"/>
                          <a:sym typeface="Anton"/>
                        </a:rPr>
                        <a:t>CYBERARK </a:t>
                      </a:r>
                      <a:r>
                        <a:rPr lang="es-CO" sz="1100" dirty="0" err="1">
                          <a:solidFill>
                            <a:srgbClr val="FFFFFF"/>
                          </a:solidFill>
                          <a:latin typeface="Anton"/>
                          <a:ea typeface="Anton"/>
                          <a:cs typeface="Anton"/>
                          <a:sym typeface="Anton"/>
                        </a:rPr>
                        <a:t>Conjur</a:t>
                      </a:r>
                      <a:endParaRPr sz="1100" dirty="0" err="1">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27DEBF"/>
                    </a:solidFill>
                  </a:tcPr>
                </a:tc>
                <a:tc>
                  <a:txBody>
                    <a:bodyPr/>
                    <a:lstStyle/>
                    <a:p>
                      <a:pPr marL="0" lvl="0" indent="0" algn="ctr" rtl="0">
                        <a:spcBef>
                          <a:spcPts val="0"/>
                        </a:spcBef>
                        <a:spcAft>
                          <a:spcPts val="0"/>
                        </a:spcAft>
                        <a:buNone/>
                      </a:pPr>
                      <a:r>
                        <a:rPr lang="es-CO" sz="900" dirty="0">
                          <a:solidFill>
                            <a:schemeClr val="lt1"/>
                          </a:solidFill>
                          <a:latin typeface="Roboto Mono"/>
                          <a:ea typeface="Roboto Mono"/>
                          <a:cs typeface="Roboto Mono"/>
                          <a:sym typeface="Roboto Mono"/>
                        </a:rPr>
                        <a:t>Plataforma en la Nube</a:t>
                      </a:r>
                      <a:r>
                        <a:rPr lang="es-CO" sz="900" dirty="0">
                          <a:solidFill>
                            <a:schemeClr val="lt1"/>
                          </a:solidFill>
                          <a:latin typeface="Roboto Mono"/>
                          <a:ea typeface="Roboto Mono"/>
                          <a:cs typeface="Roboto Mono"/>
                        </a:rPr>
                        <a:t> - </a:t>
                      </a:r>
                      <a:r>
                        <a:rPr lang="en" sz="900" b="0" i="0" u="none" strike="noStrike" noProof="0" dirty="0">
                          <a:solidFill>
                            <a:schemeClr val="lt1"/>
                          </a:solidFill>
                          <a:latin typeface="Roboto Mono"/>
                        </a:rPr>
                        <a:t>Sin Costo</a:t>
                      </a:r>
                      <a:endParaRPr sz="900" dirty="0">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s-CO" sz="900" b="0" i="0" u="none" strike="noStrike" noProof="0" dirty="0">
                          <a:solidFill>
                            <a:schemeClr val="lt1"/>
                          </a:solidFill>
                          <a:latin typeface="Roboto Mono"/>
                        </a:rPr>
                        <a:t>Window</a:t>
                      </a:r>
                      <a:r>
                        <a:rPr lang="es-CO" sz="900" b="0" i="0" u="none" strike="noStrike" noProof="0" dirty="0">
                          <a:solidFill>
                            <a:schemeClr val="bg1"/>
                          </a:solidFill>
                          <a:latin typeface="Roboto Mono"/>
                        </a:rPr>
                        <a:t>s, </a:t>
                      </a:r>
                      <a:r>
                        <a:rPr lang="es-CO" sz="900" b="0" i="0" u="none" strike="noStrike" noProof="0" dirty="0">
                          <a:solidFill>
                            <a:schemeClr val="lt1"/>
                          </a:solidFill>
                          <a:latin typeface="Roboto Mono"/>
                        </a:rPr>
                        <a:t>Unix, Linux</a:t>
                      </a:r>
                      <a:r>
                        <a:rPr lang="es-CO" sz="900" b="0" i="0" u="none" strike="noStrike" noProof="0" dirty="0">
                          <a:solidFill>
                            <a:schemeClr val="bg1"/>
                          </a:solidFill>
                          <a:latin typeface="Roboto Mono"/>
                        </a:rPr>
                        <a:t>, </a:t>
                      </a:r>
                      <a:r>
                        <a:rPr lang="es-CO" sz="900" b="0" i="0" u="none" strike="noStrike" noProof="0" dirty="0" err="1">
                          <a:solidFill>
                            <a:schemeClr val="bg1"/>
                          </a:solidFill>
                          <a:latin typeface="Roboto Mono"/>
                        </a:rPr>
                        <a:t>MacOs</a:t>
                      </a:r>
                      <a:r>
                        <a:rPr lang="es-CO" sz="900" b="0" i="0" u="none" strike="noStrike" noProof="0" dirty="0">
                          <a:solidFill>
                            <a:schemeClr val="bg1"/>
                          </a:solidFill>
                          <a:latin typeface="Roboto Mono"/>
                        </a:rPr>
                        <a:t>, FreeBSD, Solaris, </a:t>
                      </a:r>
                      <a:r>
                        <a:rPr lang="en" sz="900" b="0" i="0" u="none" strike="noStrike" noProof="0" dirty="0">
                          <a:solidFill>
                            <a:schemeClr val="bg1"/>
                          </a:solidFill>
                          <a:latin typeface="Roboto Mono"/>
                        </a:rPr>
                        <a:t>Android, Apple iOS</a:t>
                      </a:r>
                      <a:r>
                        <a:rPr lang="es-CO" sz="900" b="0" i="0" u="none" strike="noStrike" noProof="0" dirty="0">
                          <a:solidFill>
                            <a:schemeClr val="bg1"/>
                          </a:solidFill>
                          <a:latin typeface="Roboto Mono"/>
                        </a:rPr>
                        <a:t>.</a:t>
                      </a:r>
                      <a:endParaRPr lang="es-CO" sz="900" b="0" i="0" u="none" strike="noStrike" noProof="0" dirty="0">
                        <a:solidFill>
                          <a:schemeClr val="lt1"/>
                        </a:solidFill>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900" dirty="0">
                          <a:solidFill>
                            <a:schemeClr val="lt1"/>
                          </a:solidFill>
                          <a:latin typeface="Roboto Mono"/>
                          <a:ea typeface="Roboto Mono"/>
                          <a:cs typeface="Roboto Mono"/>
                        </a:rPr>
                        <a:t>Si</a:t>
                      </a:r>
                      <a:endParaRPr lang="en" sz="900" dirty="0">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s-CO" sz="900" b="0" i="0" u="none" strike="noStrike" noProof="0" dirty="0">
                          <a:solidFill>
                            <a:schemeClr val="bg1"/>
                          </a:solidFill>
                          <a:latin typeface="Roboto Mono"/>
                        </a:rPr>
                        <a:t>Cuentas Interactivas,  </a:t>
                      </a:r>
                      <a:r>
                        <a:rPr lang="es-CO" sz="900" b="0" i="0" u="none" strike="noStrike" noProof="0" dirty="0">
                          <a:solidFill>
                            <a:schemeClr val="lt1"/>
                          </a:solidFill>
                          <a:latin typeface="Roboto Mono"/>
                        </a:rPr>
                        <a:t>DevOps, de S</a:t>
                      </a:r>
                      <a:r>
                        <a:rPr lang="es-CO" sz="900" b="0" i="0" u="none" strike="noStrike" noProof="0" dirty="0">
                          <a:solidFill>
                            <a:schemeClr val="bg1"/>
                          </a:solidFill>
                          <a:latin typeface="Roboto Mono"/>
                        </a:rPr>
                        <a:t>ervicios y de Administración de Cloud.</a:t>
                      </a:r>
                      <a:endParaRPr lang="es-CO" sz="900" b="0" i="0" u="none" strike="noStrike" noProof="0" dirty="0">
                        <a:solidFill>
                          <a:schemeClr val="bg1"/>
                        </a:solidFill>
                        <a:latin typeface="Roboto Mono"/>
                        <a:sym typeface="Roboto Mono"/>
                      </a:endParaRPr>
                    </a:p>
                    <a:p>
                      <a:pPr marL="0" lvl="0" indent="0" algn="ctr" rtl="0">
                        <a:spcBef>
                          <a:spcPts val="0"/>
                        </a:spcBef>
                        <a:spcAft>
                          <a:spcPts val="0"/>
                        </a:spcAft>
                        <a:buClr>
                          <a:srgbClr val="000000"/>
                        </a:buClr>
                        <a:buSzPts val="1100"/>
                        <a:buFont typeface="Arial"/>
                        <a:buNone/>
                      </a:pPr>
                      <a:endParaRPr lang="es-CO" sz="900">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5" cap="flat" cmpd="sng" algn="ctr">
                      <a:solidFill>
                        <a:srgbClr val="27DEBF"/>
                      </a:solidFill>
                      <a:prstDash val="solid"/>
                      <a:round/>
                      <a:headEnd type="none" w="sm" len="sm"/>
                      <a:tailEnd type="none" w="sm" len="sm"/>
                    </a:lnT>
                    <a:lnB w="9525" cap="flat" cmpd="sng" algn="ctr">
                      <a:solidFill>
                        <a:srgbClr val="27DEBF"/>
                      </a:solidFill>
                      <a:prstDash val="solid"/>
                      <a:round/>
                      <a:headEnd type="none" w="sm" len="sm"/>
                      <a:tailEnd type="none" w="sm" len="sm"/>
                    </a:lnB>
                  </a:tcPr>
                </a:tc>
                <a:tc>
                  <a:txBody>
                    <a:bodyPr/>
                    <a:lstStyle/>
                    <a:p>
                      <a:pPr marL="0" lvl="0" indent="0" algn="l" rtl="0">
                        <a:spcBef>
                          <a:spcPts val="0"/>
                        </a:spcBef>
                        <a:spcAft>
                          <a:spcPts val="0"/>
                        </a:spcAft>
                        <a:buClr>
                          <a:srgbClr val="000000"/>
                        </a:buClr>
                        <a:buSzPts val="1100"/>
                        <a:buNone/>
                      </a:pPr>
                      <a:r>
                        <a:rPr lang="es-CO" sz="900" noProof="0" dirty="0">
                          <a:solidFill>
                            <a:schemeClr val="lt1"/>
                          </a:solidFill>
                          <a:latin typeface="Roboto Mono"/>
                          <a:ea typeface="Roboto Mono"/>
                          <a:cs typeface="Roboto Mono"/>
                        </a:rPr>
                        <a:t>Es la herramienta líder, sencilla de usar y utiliza un solo proceso basado en contenedores.</a:t>
                      </a: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lgn="ctr">
                      <a:solidFill>
                        <a:srgbClr val="27DEBF"/>
                      </a:solidFill>
                      <a:prstDash val="solid"/>
                      <a:round/>
                      <a:headEnd type="none" w="sm" len="sm"/>
                      <a:tailEnd type="none" w="sm" len="sm"/>
                    </a:lnT>
                    <a:lnB w="9525" cap="flat" cmpd="sng" algn="ctr">
                      <a:solidFill>
                        <a:srgbClr val="27DEBF"/>
                      </a:solidFill>
                      <a:prstDash val="solid"/>
                      <a:round/>
                      <a:headEnd type="none" w="sm" len="sm"/>
                      <a:tailEnd type="none" w="sm" len="sm"/>
                    </a:lnB>
                  </a:tcPr>
                </a:tc>
                <a:extLst>
                  <a:ext uri="{0D108BD9-81ED-4DB2-BD59-A6C34878D82A}">
                    <a16:rowId xmlns:a16="http://schemas.microsoft.com/office/drawing/2014/main" val="10001"/>
                  </a:ext>
                </a:extLst>
              </a:tr>
              <a:tr h="763253">
                <a:tc>
                  <a:txBody>
                    <a:bodyPr/>
                    <a:lstStyle/>
                    <a:p>
                      <a:pPr lvl="0" algn="ctr">
                        <a:lnSpc>
                          <a:spcPct val="100000"/>
                        </a:lnSpc>
                        <a:spcBef>
                          <a:spcPts val="0"/>
                        </a:spcBef>
                        <a:spcAft>
                          <a:spcPts val="0"/>
                        </a:spcAft>
                        <a:buNone/>
                      </a:pPr>
                      <a:r>
                        <a:rPr lang="es-CO" sz="1100" b="0" i="0" u="none" strike="noStrike" noProof="0" err="1">
                          <a:solidFill>
                            <a:srgbClr val="FFFFFF"/>
                          </a:solidFill>
                          <a:latin typeface="Anton"/>
                        </a:rPr>
                        <a:t>Bastillion</a:t>
                      </a:r>
                      <a:endParaRPr lang="es-CO" sz="1100" b="0" i="0" u="none" strike="noStrike" noProof="0" err="1">
                        <a:latin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MX" sz="900" b="0" i="0" u="none" strike="noStrike" noProof="0" dirty="0">
                          <a:solidFill>
                            <a:schemeClr val="lt1"/>
                          </a:solidFill>
                          <a:latin typeface="Roboto Mono"/>
                        </a:rPr>
                        <a:t>SaaS - Sin Costo</a:t>
                      </a:r>
                      <a:endParaRPr lang="en-US" sz="900" dirty="0">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s-MX" sz="900" b="0" i="0" u="none" strike="noStrike" noProof="0" dirty="0">
                          <a:solidFill>
                            <a:schemeClr val="lt1"/>
                          </a:solidFill>
                          <a:latin typeface="Roboto Mono"/>
                        </a:rPr>
                        <a:t>Linux</a:t>
                      </a:r>
                      <a:endParaRPr lang="es-CO" sz="900" b="0" i="0" u="none" strike="noStrike" noProof="0" dirty="0">
                        <a:solidFill>
                          <a:schemeClr val="lt1"/>
                        </a:solidFill>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900" err="1">
                          <a:solidFill>
                            <a:schemeClr val="lt1"/>
                          </a:solidFill>
                          <a:latin typeface="Roboto Mono"/>
                          <a:ea typeface="Roboto Mono"/>
                          <a:cs typeface="Roboto Mono"/>
                        </a:rPr>
                        <a:t>Sí</a:t>
                      </a:r>
                      <a:endParaRPr lang="en" sz="900" err="1">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5" cap="flat" cmpd="sng">
                      <a:solidFill>
                        <a:srgbClr val="27DEBF"/>
                      </a:solidFill>
                      <a:prstDash val="solid"/>
                      <a:round/>
                      <a:headEnd type="none" w="sm" len="sm"/>
                      <a:tailEnd type="none" w="sm" len="sm"/>
                    </a:lnT>
                    <a:lnB w="9525" cap="flat" cmpd="sng">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n-US" sz="900" b="0" i="0" u="none" strike="noStrike" noProof="0" dirty="0">
                          <a:solidFill>
                            <a:schemeClr val="lt1"/>
                          </a:solidFill>
                          <a:latin typeface="Roboto Mono"/>
                        </a:rPr>
                        <a:t>Cuentas </a:t>
                      </a:r>
                      <a:r>
                        <a:rPr lang="en-US" sz="900" b="0" i="0" u="none" strike="noStrike" noProof="0" dirty="0" err="1">
                          <a:solidFill>
                            <a:schemeClr val="lt1"/>
                          </a:solidFill>
                          <a:latin typeface="Roboto Mono"/>
                        </a:rPr>
                        <a:t>Interactivas</a:t>
                      </a:r>
                      <a:r>
                        <a:rPr lang="en-US" sz="900" b="0" i="0" u="none" strike="noStrike" noProof="0" dirty="0">
                          <a:solidFill>
                            <a:schemeClr val="lt1"/>
                          </a:solidFill>
                          <a:latin typeface="Roboto Mono"/>
                        </a:rPr>
                        <a:t> y de </a:t>
                      </a:r>
                      <a:r>
                        <a:rPr lang="en-US" sz="900" b="0" i="0" u="none" strike="noStrike" noProof="0" dirty="0" err="1">
                          <a:solidFill>
                            <a:schemeClr val="lt1"/>
                          </a:solidFill>
                          <a:latin typeface="Roboto Mono"/>
                        </a:rPr>
                        <a:t>Servicios</a:t>
                      </a:r>
                      <a:r>
                        <a:rPr lang="en-US" sz="900" b="0" i="0" u="none" strike="noStrike" noProof="0" dirty="0">
                          <a:solidFill>
                            <a:schemeClr val="lt1"/>
                          </a:solidFill>
                          <a:latin typeface="Roboto Mono"/>
                        </a:rPr>
                        <a:t>.</a:t>
                      </a:r>
                      <a:endParaRPr sz="900" b="0" i="0" u="none" strike="noStrike" noProof="0" dirty="0">
                        <a:solidFill>
                          <a:schemeClr val="lt1"/>
                        </a:solidFill>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5" cap="flat" cmpd="sng" algn="ctr">
                      <a:solidFill>
                        <a:srgbClr val="27DEBF"/>
                      </a:solidFill>
                      <a:prstDash val="solid"/>
                      <a:round/>
                      <a:headEnd type="none" w="sm" len="sm"/>
                      <a:tailEnd type="none" w="sm" len="sm"/>
                    </a:lnT>
                    <a:lnB w="9525" cap="flat" cmpd="sng" algn="ctr">
                      <a:solidFill>
                        <a:srgbClr val="27DEBF"/>
                      </a:solidFill>
                      <a:prstDash val="solid"/>
                      <a:round/>
                      <a:headEnd type="none" w="sm" len="sm"/>
                      <a:tailEnd type="none" w="sm" len="sm"/>
                    </a:lnB>
                  </a:tcPr>
                </a:tc>
                <a:tc>
                  <a:txBody>
                    <a:bodyPr/>
                    <a:lstStyle/>
                    <a:p>
                      <a:pPr marL="0" lvl="0" indent="0" algn="l">
                        <a:spcBef>
                          <a:spcPts val="0"/>
                        </a:spcBef>
                        <a:spcAft>
                          <a:spcPts val="0"/>
                        </a:spcAft>
                        <a:buClr>
                          <a:srgbClr val="000000"/>
                        </a:buClr>
                        <a:buSzPts val="1100"/>
                        <a:buNone/>
                      </a:pPr>
                      <a:r>
                        <a:rPr lang="es-CO" sz="900" b="0" i="0" u="none" strike="noStrike" noProof="0" dirty="0">
                          <a:solidFill>
                            <a:schemeClr val="lt1"/>
                          </a:solidFill>
                          <a:latin typeface="Roboto Mono"/>
                        </a:rPr>
                        <a:t>Su instalación es compleja, pero es de fácil uso por su claro control sobre el entorno. Cuenta con múltiples </a:t>
                      </a:r>
                      <a:br>
                        <a:rPr lang="es-CO" sz="900" b="0" i="0" u="none" strike="noStrike" noProof="0" dirty="0">
                          <a:solidFill>
                            <a:srgbClr val="FFFFFF"/>
                          </a:solidFill>
                          <a:latin typeface="Roboto Mono"/>
                        </a:rPr>
                      </a:br>
                      <a:r>
                        <a:rPr lang="es-CO" sz="900" b="0" i="0" u="none" strike="noStrike" noProof="0" dirty="0">
                          <a:solidFill>
                            <a:schemeClr val="lt1"/>
                          </a:solidFill>
                          <a:latin typeface="Roboto Mono"/>
                        </a:rPr>
                        <a:t>opciones para la instalación y protección </a:t>
                      </a:r>
                      <a:br>
                        <a:rPr lang="es-CO" sz="900" b="0" i="0" u="none" strike="noStrike" noProof="0" dirty="0">
                          <a:solidFill>
                            <a:srgbClr val="FFFFFF"/>
                          </a:solidFill>
                          <a:latin typeface="Roboto Mono"/>
                        </a:rPr>
                      </a:br>
                      <a:r>
                        <a:rPr lang="es-CO" sz="900" b="0" i="0" u="none" strike="noStrike" noProof="0" dirty="0" err="1">
                          <a:solidFill>
                            <a:schemeClr val="lt1"/>
                          </a:solidFill>
                          <a:latin typeface="Roboto Mono"/>
                        </a:rPr>
                        <a:t>multifactor</a:t>
                      </a:r>
                      <a:r>
                        <a:rPr lang="es-CO" sz="900" b="0" i="0" u="none" strike="noStrike" noProof="0" dirty="0">
                          <a:solidFill>
                            <a:schemeClr val="lt1"/>
                          </a:solidFill>
                          <a:latin typeface="Roboto Mono"/>
                        </a:rPr>
                        <a:t>.</a:t>
                      </a:r>
                    </a:p>
                    <a:p>
                      <a:pPr marL="0" lvl="0" indent="0" algn="l">
                        <a:spcBef>
                          <a:spcPts val="0"/>
                        </a:spcBef>
                        <a:spcAft>
                          <a:spcPts val="0"/>
                        </a:spcAft>
                        <a:buClr>
                          <a:srgbClr val="000000"/>
                        </a:buClr>
                        <a:buSzPts val="1100"/>
                        <a:buNone/>
                      </a:pPr>
                      <a:endParaRPr lang="es-CO" sz="900" b="0" i="0" u="none" strike="noStrike" noProof="0" dirty="0">
                        <a:solidFill>
                          <a:schemeClr val="lt1"/>
                        </a:solidFill>
                        <a:latin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5" cap="flat" cmpd="sng" algn="ctr">
                      <a:solidFill>
                        <a:srgbClr val="27DEBF"/>
                      </a:solidFill>
                      <a:prstDash val="solid"/>
                      <a:round/>
                      <a:headEnd type="none" w="sm" len="sm"/>
                      <a:tailEnd type="none" w="sm" len="sm"/>
                    </a:lnT>
                    <a:lnB w="9525" cap="flat" cmpd="sng" algn="ctr">
                      <a:solidFill>
                        <a:srgbClr val="27DEBF"/>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Google Shape;1434;p46">
            <a:extLst>
              <a:ext uri="{FF2B5EF4-FFF2-40B4-BE49-F238E27FC236}">
                <a16:creationId xmlns:a16="http://schemas.microsoft.com/office/drawing/2014/main" id="{2AB0F59B-A428-45A1-905C-249268808295}"/>
              </a:ext>
            </a:extLst>
          </p:cNvPr>
          <p:cNvGraphicFramePr/>
          <p:nvPr>
            <p:extLst>
              <p:ext uri="{D42A27DB-BD31-4B8C-83A1-F6EECF244321}">
                <p14:modId xmlns:p14="http://schemas.microsoft.com/office/powerpoint/2010/main" val="882924865"/>
              </p:ext>
            </p:extLst>
          </p:nvPr>
        </p:nvGraphicFramePr>
        <p:xfrm>
          <a:off x="516638" y="1482286"/>
          <a:ext cx="8098511" cy="2948850"/>
        </p:xfrm>
        <a:graphic>
          <a:graphicData uri="http://schemas.openxmlformats.org/drawingml/2006/table">
            <a:tbl>
              <a:tblPr>
                <a:noFill/>
                <a:tableStyleId>{3D68713B-0170-447C-843A-647D09652AB9}</a:tableStyleId>
              </a:tblPr>
              <a:tblGrid>
                <a:gridCol w="915912">
                  <a:extLst>
                    <a:ext uri="{9D8B030D-6E8A-4147-A177-3AD203B41FA5}">
                      <a16:colId xmlns:a16="http://schemas.microsoft.com/office/drawing/2014/main" val="20000"/>
                    </a:ext>
                  </a:extLst>
                </a:gridCol>
                <a:gridCol w="1024789">
                  <a:extLst>
                    <a:ext uri="{9D8B030D-6E8A-4147-A177-3AD203B41FA5}">
                      <a16:colId xmlns:a16="http://schemas.microsoft.com/office/drawing/2014/main" val="20001"/>
                    </a:ext>
                  </a:extLst>
                </a:gridCol>
                <a:gridCol w="1357860">
                  <a:extLst>
                    <a:ext uri="{9D8B030D-6E8A-4147-A177-3AD203B41FA5}">
                      <a16:colId xmlns:a16="http://schemas.microsoft.com/office/drawing/2014/main" val="20002"/>
                    </a:ext>
                  </a:extLst>
                </a:gridCol>
                <a:gridCol w="1329113">
                  <a:extLst>
                    <a:ext uri="{9D8B030D-6E8A-4147-A177-3AD203B41FA5}">
                      <a16:colId xmlns:a16="http://schemas.microsoft.com/office/drawing/2014/main" val="20003"/>
                    </a:ext>
                  </a:extLst>
                </a:gridCol>
                <a:gridCol w="1924592">
                  <a:extLst>
                    <a:ext uri="{9D8B030D-6E8A-4147-A177-3AD203B41FA5}">
                      <a16:colId xmlns:a16="http://schemas.microsoft.com/office/drawing/2014/main" val="3627289951"/>
                    </a:ext>
                  </a:extLst>
                </a:gridCol>
                <a:gridCol w="1546245">
                  <a:extLst>
                    <a:ext uri="{9D8B030D-6E8A-4147-A177-3AD203B41FA5}">
                      <a16:colId xmlns:a16="http://schemas.microsoft.com/office/drawing/2014/main" val="146736856"/>
                    </a:ext>
                  </a:extLst>
                </a:gridCol>
              </a:tblGrid>
              <a:tr h="379378">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CO" sz="1050" dirty="0">
                          <a:solidFill>
                            <a:srgbClr val="FFFFFF"/>
                          </a:solidFill>
                          <a:latin typeface="Anton"/>
                          <a:ea typeface="Anton"/>
                          <a:cs typeface="Anton"/>
                        </a:rPr>
                        <a:t>Infraestructura - Costo</a:t>
                      </a:r>
                      <a:endParaRPr sz="1050" dirty="0">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rgbClr val="FFFFFF"/>
                          </a:solidFill>
                          <a:latin typeface="Anton"/>
                        </a:rPr>
                        <a:t>Compatibilidad </a:t>
                      </a:r>
                      <a:endParaRPr lang="es-CO" sz="1050" b="0" i="0" u="none" strike="noStrike" noProof="0" dirty="0">
                        <a:solidFill>
                          <a:srgbClr val="FFFFFF"/>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chemeClr val="bg1"/>
                          </a:solidFill>
                          <a:latin typeface="Anton"/>
                        </a:rPr>
                        <a:t>Autodescubrimiento de Cuentas Privilegiadas</a:t>
                      </a:r>
                      <a:endParaRPr lang="en-US" sz="1050" dirty="0">
                        <a:solidFill>
                          <a:schemeClr val="bg1"/>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27DEBF"/>
                      </a:solidFill>
                      <a:prstDash val="solid"/>
                      <a:round/>
                      <a:headEnd type="none" w="sm" len="sm"/>
                      <a:tailEnd type="none" w="sm" len="sm"/>
                    </a:lnB>
                    <a:solidFill>
                      <a:srgbClr val="27DEBF"/>
                    </a:solidFill>
                  </a:tcPr>
                </a:tc>
                <a:tc>
                  <a:txBody>
                    <a:bodyPr/>
                    <a:lstStyle/>
                    <a:p>
                      <a:pPr marL="0" lvl="0" indent="0" algn="ctr">
                        <a:spcBef>
                          <a:spcPts val="0"/>
                        </a:spcBef>
                        <a:spcAft>
                          <a:spcPts val="0"/>
                        </a:spcAft>
                        <a:buNone/>
                      </a:pPr>
                      <a:r>
                        <a:rPr lang="es-CO" sz="1050" b="0" i="0" u="none" strike="noStrike" noProof="0" dirty="0">
                          <a:solidFill>
                            <a:schemeClr val="bg1"/>
                          </a:solidFill>
                          <a:latin typeface="Anton"/>
                        </a:rPr>
                        <a:t>Cuentas Interactivas - Servicios - Cloud - DevOps</a:t>
                      </a:r>
                      <a:endParaRPr lang="en-US" sz="1050" dirty="0">
                        <a:solidFill>
                          <a:schemeClr val="bg1"/>
                        </a:solidFill>
                        <a:latin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lgn="ctr">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27DEBF"/>
                      </a:solidFill>
                      <a:prstDash val="solid"/>
                      <a:round/>
                      <a:headEnd type="none" w="sm" len="sm"/>
                      <a:tailEnd type="none" w="sm" len="sm"/>
                    </a:lnB>
                    <a:solidFill>
                      <a:srgbClr val="27DEBF"/>
                    </a:solidFill>
                  </a:tcPr>
                </a:tc>
                <a:tc>
                  <a:txBody>
                    <a:bodyPr/>
                    <a:lstStyle/>
                    <a:p>
                      <a:pPr marL="0" lvl="0" indent="0" algn="ctr" rtl="0">
                        <a:spcBef>
                          <a:spcPts val="0"/>
                        </a:spcBef>
                        <a:spcAft>
                          <a:spcPts val="0"/>
                        </a:spcAft>
                        <a:buNone/>
                      </a:pPr>
                      <a:r>
                        <a:rPr lang="es-MX" sz="1050" dirty="0">
                          <a:solidFill>
                            <a:srgbClr val="FFFFFF"/>
                          </a:solidFill>
                          <a:latin typeface="Anton"/>
                          <a:ea typeface="Anton"/>
                          <a:cs typeface="Anton"/>
                        </a:rPr>
                        <a:t> Experiencia de Uso</a:t>
                      </a:r>
                      <a:endParaRPr lang="es-MX" sz="1050" dirty="0">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lgn="ctr">
                      <a:solidFill>
                        <a:srgbClr val="27DEBF"/>
                      </a:solidFill>
                      <a:prstDash val="solid"/>
                      <a:round/>
                      <a:headEnd type="none" w="sm" len="sm"/>
                      <a:tailEnd type="none" w="sm" len="sm"/>
                    </a:lnB>
                    <a:solidFill>
                      <a:srgbClr val="27DEBF"/>
                    </a:solidFill>
                  </a:tcPr>
                </a:tc>
                <a:extLst>
                  <a:ext uri="{0D108BD9-81ED-4DB2-BD59-A6C34878D82A}">
                    <a16:rowId xmlns:a16="http://schemas.microsoft.com/office/drawing/2014/main" val="10000"/>
                  </a:ext>
                </a:extLst>
              </a:tr>
              <a:tr h="763252">
                <a:tc>
                  <a:txBody>
                    <a:bodyPr/>
                    <a:lstStyle/>
                    <a:p>
                      <a:pPr lvl="0" algn="ctr">
                        <a:lnSpc>
                          <a:spcPct val="100000"/>
                        </a:lnSpc>
                        <a:spcBef>
                          <a:spcPts val="0"/>
                        </a:spcBef>
                        <a:spcAft>
                          <a:spcPts val="0"/>
                        </a:spcAft>
                        <a:buNone/>
                      </a:pPr>
                      <a:r>
                        <a:rPr lang="es-CO" sz="1100" b="0" i="0" u="none" strike="noStrike" noProof="0" dirty="0" err="1">
                          <a:solidFill>
                            <a:srgbClr val="FFFFFF"/>
                          </a:solidFill>
                          <a:latin typeface="Anton"/>
                        </a:rPr>
                        <a:t>Webterminal</a:t>
                      </a:r>
                      <a:r>
                        <a:rPr lang="es-CO" sz="1100" b="0" i="0" u="none" strike="noStrike" noProof="0" dirty="0">
                          <a:solidFill>
                            <a:srgbClr val="FFFFFF"/>
                          </a:solidFill>
                          <a:latin typeface="Anton"/>
                        </a:rPr>
                        <a:t> </a:t>
                      </a:r>
                      <a:r>
                        <a:rPr lang="es-CO" sz="1100" b="0" i="0" u="none" strike="noStrike" noProof="0" dirty="0" err="1">
                          <a:solidFill>
                            <a:srgbClr val="FFFFFF"/>
                          </a:solidFill>
                          <a:latin typeface="Anton"/>
                        </a:rPr>
                        <a:t>Bastion</a:t>
                      </a:r>
                      <a:br>
                        <a:rPr lang="es-CO" sz="1100" b="0" i="0" u="none" strike="noStrike" noProof="0" dirty="0">
                          <a:solidFill>
                            <a:srgbClr val="FFFFFF"/>
                          </a:solidFill>
                          <a:latin typeface="Anton"/>
                        </a:rPr>
                      </a:br>
                      <a:r>
                        <a:rPr lang="es-CO" sz="1100" b="0" i="0" u="none" strike="noStrike" noProof="0" dirty="0">
                          <a:solidFill>
                            <a:srgbClr val="FFFFFF"/>
                          </a:solidFill>
                          <a:latin typeface="Anton"/>
                        </a:rPr>
                        <a:t> Server</a:t>
                      </a:r>
                      <a:endParaRPr lang="en-US" sz="1100" dirty="0"/>
                    </a:p>
                  </a:txBody>
                  <a:tcPr marL="91425" marR="91425" marT="91425" marB="91425">
                    <a:lnL w="9524">
                      <a:solidFill>
                        <a:srgbClr val="9E9E9E">
                          <a:alpha val="0"/>
                        </a:srgbClr>
                      </a:solidFill>
                    </a:lnL>
                    <a:lnR w="9524">
                      <a:solidFill>
                        <a:srgbClr val="27DEBF"/>
                      </a:solidFill>
                    </a:lnR>
                    <a:lnT w="9525" cap="flat" cmpd="sng">
                      <a:solidFill>
                        <a:srgbClr val="9E9E9E">
                          <a:alpha val="0"/>
                        </a:srgbClr>
                      </a:solidFill>
                      <a:prstDash val="solid"/>
                      <a:round/>
                      <a:headEnd type="none" w="sm" len="sm"/>
                      <a:tailEnd type="none" w="sm" len="sm"/>
                    </a:lnT>
                    <a:lnB w="9524">
                      <a:solidFill>
                        <a:srgbClr val="9E9E9E">
                          <a:alpha val="0"/>
                        </a:srgbClr>
                      </a:solidFill>
                    </a:lnB>
                    <a:solidFill>
                      <a:srgbClr val="27DEBF"/>
                    </a:solidFill>
                  </a:tcPr>
                </a:tc>
                <a:tc>
                  <a:txBody>
                    <a:bodyPr/>
                    <a:lstStyle/>
                    <a:p>
                      <a:pPr marL="0" lvl="0" indent="0" algn="ctr">
                        <a:spcBef>
                          <a:spcPts val="0"/>
                        </a:spcBef>
                        <a:spcAft>
                          <a:spcPts val="0"/>
                        </a:spcAft>
                        <a:buNone/>
                      </a:pPr>
                      <a:r>
                        <a:rPr lang="es-MX" sz="900" b="0" i="0" u="none" strike="noStrike" noProof="0" dirty="0">
                          <a:solidFill>
                            <a:schemeClr val="lt1"/>
                          </a:solidFill>
                          <a:latin typeface="Roboto Mono"/>
                        </a:rPr>
                        <a:t>SaaS - Sin Costo</a:t>
                      </a:r>
                      <a:endParaRPr lang="en-US" sz="900" dirty="0">
                        <a:latin typeface="Roboto Mono"/>
                        <a:sym typeface="Roboto Mono"/>
                      </a:endParaRPr>
                    </a:p>
                  </a:txBody>
                  <a:tcPr marL="91425" marR="91425" marT="91425" marB="91425">
                    <a:lnL w="9524">
                      <a:solidFill>
                        <a:srgbClr val="27DEBF"/>
                      </a:solidFill>
                    </a:lnL>
                    <a:lnR w="9524">
                      <a:solidFill>
                        <a:srgbClr val="27DEBF"/>
                      </a:solidFill>
                    </a:lnR>
                    <a:lnT w="9525" cap="flat" cmpd="sng">
                      <a:solidFill>
                        <a:srgbClr val="27DEBF"/>
                      </a:solidFill>
                      <a:prstDash val="solid"/>
                      <a:round/>
                      <a:headEnd type="none" w="sm" len="sm"/>
                      <a:tailEnd type="none" w="sm" len="sm"/>
                    </a:lnT>
                    <a:lnB w="9524">
                      <a:solidFill>
                        <a:srgbClr val="27DEBF"/>
                      </a:solidFill>
                    </a:lnB>
                  </a:tcPr>
                </a:tc>
                <a:tc>
                  <a:txBody>
                    <a:bodyPr/>
                    <a:lstStyle/>
                    <a:p>
                      <a:pPr marL="0" lvl="0" indent="0" algn="ctr">
                        <a:spcBef>
                          <a:spcPts val="0"/>
                        </a:spcBef>
                        <a:spcAft>
                          <a:spcPts val="0"/>
                        </a:spcAft>
                        <a:buNone/>
                      </a:pPr>
                      <a:r>
                        <a:rPr lang="es-CO" sz="900" b="0" i="0" u="none" strike="noStrike" noProof="0" dirty="0">
                          <a:solidFill>
                            <a:schemeClr val="lt1"/>
                          </a:solidFill>
                          <a:latin typeface="Roboto Mono"/>
                        </a:rPr>
                        <a:t>Ubuntu (18.04) </a:t>
                      </a:r>
                      <a:endParaRPr lang="es-MX" sz="900" b="0" i="0" u="none" strike="noStrike" noProof="0" dirty="0">
                        <a:solidFill>
                          <a:schemeClr val="lt1"/>
                        </a:solidFill>
                        <a:latin typeface="Roboto Mono"/>
                        <a:sym typeface="Roboto Mono"/>
                      </a:endParaRPr>
                    </a:p>
                  </a:txBody>
                  <a:tcPr marL="91425" marR="91425" marT="91425" marB="91425">
                    <a:lnL w="9524">
                      <a:solidFill>
                        <a:srgbClr val="27DEBF"/>
                      </a:solidFill>
                    </a:lnL>
                    <a:lnR w="9524">
                      <a:solidFill>
                        <a:srgbClr val="27DEBF"/>
                      </a:solidFill>
                    </a:lnR>
                    <a:lnT w="9525" cap="flat" cmpd="sng">
                      <a:solidFill>
                        <a:srgbClr val="27DEBF"/>
                      </a:solidFill>
                      <a:prstDash val="solid"/>
                      <a:round/>
                      <a:headEnd type="none" w="sm" len="sm"/>
                      <a:tailEnd type="none" w="sm" len="sm"/>
                    </a:lnT>
                    <a:lnB w="9524">
                      <a:solidFill>
                        <a:srgbClr val="27DEBF"/>
                      </a:solidFill>
                    </a:lnB>
                  </a:tcPr>
                </a:tc>
                <a:tc>
                  <a:txBody>
                    <a:bodyPr/>
                    <a:lstStyle/>
                    <a:p>
                      <a:pPr marL="0" lvl="0" indent="0" algn="ctr">
                        <a:spcBef>
                          <a:spcPts val="0"/>
                        </a:spcBef>
                        <a:spcAft>
                          <a:spcPts val="0"/>
                        </a:spcAft>
                        <a:buNone/>
                      </a:pPr>
                      <a:r>
                        <a:rPr lang="en" sz="900" err="1">
                          <a:solidFill>
                            <a:schemeClr val="lt1"/>
                          </a:solidFill>
                          <a:latin typeface="Roboto Mono"/>
                          <a:ea typeface="Roboto Mono"/>
                          <a:cs typeface="Roboto Mono"/>
                        </a:rPr>
                        <a:t>Sí</a:t>
                      </a:r>
                      <a:endParaRPr lang="en" sz="900" err="1">
                        <a:solidFill>
                          <a:schemeClr val="lt1"/>
                        </a:solidFill>
                        <a:latin typeface="Roboto Mono"/>
                        <a:ea typeface="Roboto Mono"/>
                        <a:cs typeface="Roboto Mono"/>
                        <a:sym typeface="Roboto Mono"/>
                      </a:endParaRPr>
                    </a:p>
                  </a:txBody>
                  <a:tcPr marL="91425" marR="91425" marT="91425" marB="91425">
                    <a:lnL w="9524">
                      <a:solidFill>
                        <a:srgbClr val="27DEBF"/>
                      </a:solidFill>
                    </a:lnL>
                    <a:lnR w="9524">
                      <a:solidFill>
                        <a:srgbClr val="27DEBF"/>
                      </a:solidFill>
                    </a:lnR>
                    <a:lnT w="9525" cap="flat" cmpd="sng">
                      <a:solidFill>
                        <a:srgbClr val="27DEBF"/>
                      </a:solidFill>
                      <a:prstDash val="solid"/>
                      <a:round/>
                      <a:headEnd type="none" w="sm" len="sm"/>
                      <a:tailEnd type="none" w="sm" len="sm"/>
                    </a:lnT>
                    <a:lnB w="9524">
                      <a:solidFill>
                        <a:srgbClr val="27DEBF"/>
                      </a:solidFill>
                    </a:lnB>
                  </a:tcPr>
                </a:tc>
                <a:tc>
                  <a:txBody>
                    <a:bodyPr/>
                    <a:lstStyle/>
                    <a:p>
                      <a:pPr marL="0" lvl="0" indent="0" algn="ctr">
                        <a:spcBef>
                          <a:spcPts val="0"/>
                        </a:spcBef>
                        <a:spcAft>
                          <a:spcPts val="0"/>
                        </a:spcAft>
                        <a:buNone/>
                      </a:pPr>
                      <a:r>
                        <a:rPr lang="en-US" sz="900" dirty="0">
                          <a:solidFill>
                            <a:schemeClr val="lt1"/>
                          </a:solidFill>
                          <a:latin typeface="Roboto Mono"/>
                          <a:ea typeface="Roboto Mono"/>
                          <a:cs typeface="Roboto Mono"/>
                        </a:rPr>
                        <a:t>Cuentas </a:t>
                      </a:r>
                      <a:r>
                        <a:rPr lang="en-US" sz="900" dirty="0" err="1">
                          <a:solidFill>
                            <a:schemeClr val="lt1"/>
                          </a:solidFill>
                          <a:latin typeface="Roboto Mono"/>
                          <a:ea typeface="Roboto Mono"/>
                          <a:cs typeface="Roboto Mono"/>
                        </a:rPr>
                        <a:t>Interactivas</a:t>
                      </a:r>
                      <a:r>
                        <a:rPr lang="en-US" sz="900" dirty="0">
                          <a:solidFill>
                            <a:schemeClr val="lt1"/>
                          </a:solidFill>
                          <a:latin typeface="Roboto Mono"/>
                          <a:ea typeface="Roboto Mono"/>
                          <a:cs typeface="Roboto Mono"/>
                        </a:rPr>
                        <a:t> y de </a:t>
                      </a:r>
                      <a:r>
                        <a:rPr lang="en-US" sz="900" dirty="0" err="1">
                          <a:solidFill>
                            <a:schemeClr val="lt1"/>
                          </a:solidFill>
                          <a:latin typeface="Roboto Mono"/>
                          <a:ea typeface="Roboto Mono"/>
                          <a:cs typeface="Roboto Mono"/>
                        </a:rPr>
                        <a:t>Servicios</a:t>
                      </a:r>
                      <a:r>
                        <a:rPr lang="en-US" sz="900" dirty="0">
                          <a:solidFill>
                            <a:schemeClr val="lt1"/>
                          </a:solidFill>
                          <a:latin typeface="Roboto Mono"/>
                          <a:ea typeface="Roboto Mono"/>
                          <a:cs typeface="Roboto Mono"/>
                        </a:rPr>
                        <a:t>.</a:t>
                      </a:r>
                      <a:endParaRPr sz="900" dirty="0" err="1">
                        <a:solidFill>
                          <a:schemeClr val="lt1"/>
                        </a:solidFill>
                        <a:latin typeface="Roboto Mono"/>
                        <a:ea typeface="Roboto Mono"/>
                        <a:cs typeface="Roboto Mono"/>
                        <a:sym typeface="Roboto Mono"/>
                      </a:endParaRPr>
                    </a:p>
                  </a:txBody>
                  <a:tcPr marL="91425" marR="91425" marT="91425" marB="91425">
                    <a:lnL w="9524" cap="flat" cmpd="sng" algn="ctr">
                      <a:solidFill>
                        <a:srgbClr val="27DEBF"/>
                      </a:solidFill>
                      <a:prstDash val="solid"/>
                      <a:round/>
                      <a:headEnd type="none" w="med" len="med"/>
                      <a:tailEnd type="none" w="med" len="med"/>
                    </a:lnL>
                    <a:lnR w="9524" cap="flat" cmpd="sng" algn="ctr">
                      <a:solidFill>
                        <a:srgbClr val="27DEBF"/>
                      </a:solidFill>
                      <a:prstDash val="solid"/>
                      <a:round/>
                      <a:headEnd type="none" w="med" len="med"/>
                      <a:tailEnd type="none" w="med" len="med"/>
                    </a:lnR>
                    <a:lnT w="9525" cap="flat" cmpd="sng" algn="ctr">
                      <a:solidFill>
                        <a:srgbClr val="27DEBF"/>
                      </a:solidFill>
                      <a:prstDash val="solid"/>
                      <a:round/>
                      <a:headEnd type="none" w="sm" len="sm"/>
                      <a:tailEnd type="none" w="sm" len="sm"/>
                    </a:lnT>
                    <a:lnB w="9524">
                      <a:solidFill>
                        <a:srgbClr val="27DEBF"/>
                      </a:solidFill>
                    </a:lnB>
                  </a:tcPr>
                </a:tc>
                <a:tc>
                  <a:txBody>
                    <a:bodyPr/>
                    <a:lstStyle/>
                    <a:p>
                      <a:pPr marL="0" lvl="0" indent="0" algn="l">
                        <a:spcBef>
                          <a:spcPts val="0"/>
                        </a:spcBef>
                        <a:spcAft>
                          <a:spcPts val="0"/>
                        </a:spcAft>
                        <a:buClr>
                          <a:srgbClr val="000000"/>
                        </a:buClr>
                        <a:buNone/>
                      </a:pPr>
                      <a:r>
                        <a:rPr lang="es-CO" sz="900" b="0" i="0" u="none" strike="noStrike" noProof="0" dirty="0">
                          <a:solidFill>
                            <a:schemeClr val="lt1"/>
                          </a:solidFill>
                          <a:latin typeface="Roboto Mono"/>
                        </a:rPr>
                        <a:t>Tiene un fácil manejo, GUI agradable para el usuario y un claro control sobre el entorno.</a:t>
                      </a:r>
                      <a:endParaRPr lang="en-US"/>
                    </a:p>
                  </a:txBody>
                  <a:tcPr marL="91425" marR="91425" marT="91425" marB="91425">
                    <a:lnL w="9524" cap="flat" cmpd="sng" algn="ctr">
                      <a:solidFill>
                        <a:srgbClr val="27DEBF"/>
                      </a:solidFill>
                      <a:prstDash val="solid"/>
                      <a:round/>
                      <a:headEnd type="none" w="med" len="med"/>
                      <a:tailEnd type="none" w="med" len="med"/>
                    </a:lnL>
                    <a:lnR w="9524">
                      <a:solidFill>
                        <a:srgbClr val="27DEBF"/>
                      </a:solidFill>
                    </a:lnR>
                    <a:lnT w="9525" cap="flat" cmpd="sng" algn="ctr">
                      <a:solidFill>
                        <a:srgbClr val="27DEBF"/>
                      </a:solidFill>
                      <a:prstDash val="solid"/>
                      <a:round/>
                      <a:headEnd type="none" w="sm" len="sm"/>
                      <a:tailEnd type="none" w="sm" len="sm"/>
                    </a:lnT>
                    <a:lnB w="9524">
                      <a:solidFill>
                        <a:srgbClr val="27DEBF"/>
                      </a:solidFill>
                    </a:lnB>
                  </a:tcPr>
                </a:tc>
                <a:extLst>
                  <a:ext uri="{0D108BD9-81ED-4DB2-BD59-A6C34878D82A}">
                    <a16:rowId xmlns:a16="http://schemas.microsoft.com/office/drawing/2014/main" val="3124595459"/>
                  </a:ext>
                </a:extLst>
              </a:tr>
              <a:tr h="824499">
                <a:tc>
                  <a:txBody>
                    <a:bodyPr/>
                    <a:lstStyle/>
                    <a:p>
                      <a:pPr marL="0" lvl="0" indent="0" algn="ctr" rtl="0">
                        <a:spcBef>
                          <a:spcPts val="0"/>
                        </a:spcBef>
                        <a:spcAft>
                          <a:spcPts val="0"/>
                        </a:spcAft>
                        <a:buNone/>
                      </a:pPr>
                      <a:endParaRPr lang="es-CO" sz="1200">
                        <a:solidFill>
                          <a:srgbClr val="FFFFFF"/>
                        </a:solidFill>
                        <a:latin typeface="Anton"/>
                        <a:ea typeface="Anton"/>
                        <a:cs typeface="Anton"/>
                        <a:sym typeface="Anton"/>
                      </a:endParaRPr>
                    </a:p>
                    <a:p>
                      <a:pPr marL="0" lvl="0" indent="0" algn="ctr" rtl="0">
                        <a:spcBef>
                          <a:spcPts val="0"/>
                        </a:spcBef>
                        <a:spcAft>
                          <a:spcPts val="0"/>
                        </a:spcAft>
                        <a:buNone/>
                      </a:pPr>
                      <a:r>
                        <a:rPr lang="es-CO" sz="1200" dirty="0" err="1">
                          <a:solidFill>
                            <a:srgbClr val="FFFFFF"/>
                          </a:solidFill>
                          <a:latin typeface="Anton"/>
                          <a:ea typeface="Anton"/>
                          <a:cs typeface="Anton"/>
                          <a:sym typeface="Anton"/>
                        </a:rPr>
                        <a:t>Pritunl</a:t>
                      </a:r>
                      <a:r>
                        <a:rPr lang="es-CO" sz="1200" dirty="0">
                          <a:solidFill>
                            <a:srgbClr val="FFFFFF"/>
                          </a:solidFill>
                          <a:latin typeface="Anton"/>
                          <a:ea typeface="Anton"/>
                          <a:cs typeface="Anton"/>
                          <a:sym typeface="Anton"/>
                        </a:rPr>
                        <a:t> Zero</a:t>
                      </a:r>
                      <a:endParaRPr sz="1200" dirty="0">
                        <a:solidFill>
                          <a:srgbClr val="FFFFFF"/>
                        </a:solidFill>
                        <a:latin typeface="Anton"/>
                        <a:ea typeface="Anton"/>
                        <a:cs typeface="Anton"/>
                        <a:sym typeface="Anton"/>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27DEBF"/>
                      </a:solidFill>
                      <a:prstDash val="solid"/>
                      <a:round/>
                      <a:headEnd type="none" w="sm" len="sm"/>
                      <a:tailEnd type="none" w="sm" len="sm"/>
                    </a:lnR>
                    <a:lnT w="9524" cap="flat" cmpd="sng" algn="ctr">
                      <a:solidFill>
                        <a:srgbClr val="9E9E9E">
                          <a:alpha val="0"/>
                        </a:srgbClr>
                      </a:solidFill>
                      <a:prstDash val="solid"/>
                      <a:round/>
                      <a:headEnd type="none" w="med" len="med"/>
                      <a:tailEnd type="none" w="med" len="med"/>
                    </a:lnT>
                    <a:lnB w="9525" cap="flat" cmpd="sng" algn="ctr">
                      <a:solidFill>
                        <a:srgbClr val="9E9E9E">
                          <a:alpha val="0"/>
                        </a:srgbClr>
                      </a:solidFill>
                      <a:prstDash val="solid"/>
                      <a:round/>
                      <a:headEnd type="none" w="sm" len="sm"/>
                      <a:tailEnd type="none" w="sm" len="sm"/>
                    </a:lnB>
                    <a:solidFill>
                      <a:srgbClr val="27DEBF"/>
                    </a:solidFill>
                  </a:tcPr>
                </a:tc>
                <a:tc>
                  <a:txBody>
                    <a:bodyPr/>
                    <a:lstStyle/>
                    <a:p>
                      <a:pPr marL="0" lvl="0" indent="0" algn="ctr" rtl="0">
                        <a:spcBef>
                          <a:spcPts val="0"/>
                        </a:spcBef>
                        <a:spcAft>
                          <a:spcPts val="0"/>
                        </a:spcAft>
                        <a:buClr>
                          <a:srgbClr val="000000"/>
                        </a:buClr>
                        <a:buSzPts val="1100"/>
                        <a:buFont typeface="Arial"/>
                        <a:buNone/>
                      </a:pPr>
                      <a:r>
                        <a:rPr lang="es-CO" sz="900" dirty="0">
                          <a:solidFill>
                            <a:schemeClr val="lt1"/>
                          </a:solidFill>
                          <a:latin typeface="Roboto Mono"/>
                          <a:ea typeface="Roboto Mono"/>
                          <a:cs typeface="Roboto Mono"/>
                          <a:sym typeface="Roboto Mono"/>
                        </a:rPr>
                        <a:t>Plataforma en la Nube</a:t>
                      </a:r>
                      <a:r>
                        <a:rPr lang="es-CO" sz="900" dirty="0">
                          <a:solidFill>
                            <a:schemeClr val="lt1"/>
                          </a:solidFill>
                          <a:latin typeface="Roboto Mono"/>
                          <a:ea typeface="Roboto Mono"/>
                          <a:cs typeface="Roboto Mono"/>
                        </a:rPr>
                        <a:t> -</a:t>
                      </a:r>
                      <a:r>
                        <a:rPr lang="es-CO" sz="900" dirty="0">
                          <a:solidFill>
                            <a:schemeClr val="lt1"/>
                          </a:solidFill>
                          <a:latin typeface="Roboto Mono"/>
                          <a:ea typeface="Roboto Mono"/>
                        </a:rPr>
                        <a:t> </a:t>
                      </a:r>
                      <a:r>
                        <a:rPr lang="en" sz="900" b="0" i="0" u="none" strike="noStrike" noProof="0" dirty="0">
                          <a:solidFill>
                            <a:schemeClr val="lt1"/>
                          </a:solidFill>
                          <a:latin typeface="Roboto Mono"/>
                        </a:rPr>
                        <a:t>Sin Costo</a:t>
                      </a:r>
                      <a:endParaRPr sz="900" dirty="0">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4" cap="flat" cmpd="sng" algn="ctr">
                      <a:solidFill>
                        <a:srgbClr val="27DEBF"/>
                      </a:solidFill>
                      <a:prstDash val="solid"/>
                      <a:round/>
                      <a:headEnd type="none" w="med" len="med"/>
                      <a:tailEnd type="none" w="med" len="med"/>
                    </a:lnT>
                    <a:lnB w="9525" cap="flat" cmpd="sng" algn="ctr">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s-CO" sz="900" b="0" i="0" u="none" strike="noStrike" noProof="0" dirty="0">
                          <a:solidFill>
                            <a:schemeClr val="lt1"/>
                          </a:solidFill>
                          <a:latin typeface="Roboto Mono"/>
                        </a:rPr>
                        <a:t>Window</a:t>
                      </a:r>
                      <a:r>
                        <a:rPr lang="es-CO" sz="900" b="0" i="0" u="none" strike="noStrike" noProof="0" dirty="0">
                          <a:solidFill>
                            <a:schemeClr val="bg1"/>
                          </a:solidFill>
                          <a:latin typeface="Roboto Mono"/>
                        </a:rPr>
                        <a:t>s, </a:t>
                      </a:r>
                      <a:r>
                        <a:rPr lang="es-CO" sz="900" b="0" i="0" u="none" strike="noStrike" noProof="0" dirty="0">
                          <a:solidFill>
                            <a:schemeClr val="lt1"/>
                          </a:solidFill>
                          <a:latin typeface="Roboto Mono"/>
                        </a:rPr>
                        <a:t>Unix, Linux</a:t>
                      </a:r>
                      <a:r>
                        <a:rPr lang="es-CO" sz="900" b="0" i="0" u="none" strike="noStrike" noProof="0" dirty="0">
                          <a:solidFill>
                            <a:schemeClr val="bg1"/>
                          </a:solidFill>
                          <a:latin typeface="Roboto Mono"/>
                        </a:rPr>
                        <a:t>, </a:t>
                      </a:r>
                      <a:r>
                        <a:rPr lang="es-CO" sz="900" b="0" i="0" u="none" strike="noStrike" noProof="0" dirty="0" err="1">
                          <a:solidFill>
                            <a:schemeClr val="bg1"/>
                          </a:solidFill>
                          <a:latin typeface="Roboto Mono"/>
                        </a:rPr>
                        <a:t>MacOs</a:t>
                      </a:r>
                      <a:r>
                        <a:rPr lang="es-CO" sz="900" b="0" i="0" u="none" strike="noStrike" noProof="0" dirty="0">
                          <a:solidFill>
                            <a:schemeClr val="bg1"/>
                          </a:solidFill>
                          <a:latin typeface="Roboto Mono"/>
                        </a:rPr>
                        <a:t>, FreeBSD, Solaris, </a:t>
                      </a:r>
                      <a:r>
                        <a:rPr lang="en" sz="900" b="0" i="0" u="none" strike="noStrike" noProof="0" dirty="0">
                          <a:solidFill>
                            <a:schemeClr val="bg1"/>
                          </a:solidFill>
                          <a:latin typeface="Roboto Mono"/>
                        </a:rPr>
                        <a:t>Android, Apple iOS</a:t>
                      </a:r>
                      <a:r>
                        <a:rPr lang="es-CO" sz="900" b="0" i="0" u="none" strike="noStrike" noProof="0" dirty="0">
                          <a:solidFill>
                            <a:schemeClr val="bg1"/>
                          </a:solidFill>
                          <a:latin typeface="Roboto Mono"/>
                        </a:rPr>
                        <a:t>.</a:t>
                      </a:r>
                      <a:endParaRPr lang="es-CO" sz="900" dirty="0">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4" cap="flat" cmpd="sng" algn="ctr">
                      <a:solidFill>
                        <a:srgbClr val="27DEBF"/>
                      </a:solidFill>
                      <a:prstDash val="solid"/>
                      <a:round/>
                      <a:headEnd type="none" w="med" len="med"/>
                      <a:tailEnd type="none" w="med" len="med"/>
                    </a:lnT>
                    <a:lnB w="9525" cap="flat" cmpd="sng" algn="ctr">
                      <a:solidFill>
                        <a:srgbClr val="27DEBF"/>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900" dirty="0">
                          <a:solidFill>
                            <a:schemeClr val="lt1"/>
                          </a:solidFill>
                          <a:latin typeface="Roboto Mono"/>
                          <a:ea typeface="Roboto Mono"/>
                          <a:cs typeface="Roboto Mono"/>
                        </a:rPr>
                        <a:t>No</a:t>
                      </a:r>
                      <a:endParaRPr lang="en" sz="900" dirty="0">
                        <a:solidFill>
                          <a:schemeClr val="lt1"/>
                        </a:solidFill>
                        <a:latin typeface="Roboto Mono"/>
                        <a:ea typeface="Roboto Mono"/>
                        <a:cs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4" cap="flat" cmpd="sng" algn="ctr">
                      <a:solidFill>
                        <a:srgbClr val="27DEBF"/>
                      </a:solidFill>
                      <a:prstDash val="solid"/>
                      <a:round/>
                      <a:headEnd type="none" w="med" len="med"/>
                      <a:tailEnd type="none" w="med" len="med"/>
                    </a:lnT>
                    <a:lnB w="9525" cap="flat" cmpd="sng" algn="ctr">
                      <a:solidFill>
                        <a:srgbClr val="27DEBF"/>
                      </a:solidFill>
                      <a:prstDash val="solid"/>
                      <a:round/>
                      <a:headEnd type="none" w="sm" len="sm"/>
                      <a:tailEnd type="none" w="sm" len="sm"/>
                    </a:lnB>
                  </a:tcPr>
                </a:tc>
                <a:tc>
                  <a:txBody>
                    <a:bodyPr/>
                    <a:lstStyle/>
                    <a:p>
                      <a:pPr marL="0" lvl="0" indent="0" algn="ctr">
                        <a:spcBef>
                          <a:spcPts val="0"/>
                        </a:spcBef>
                        <a:spcAft>
                          <a:spcPts val="0"/>
                        </a:spcAft>
                        <a:buNone/>
                      </a:pPr>
                      <a:r>
                        <a:rPr lang="es-CO" sz="900" b="0" i="0" u="none" strike="noStrike" noProof="0" dirty="0">
                          <a:solidFill>
                            <a:schemeClr val="bg1"/>
                          </a:solidFill>
                          <a:latin typeface="Roboto Mono"/>
                        </a:rPr>
                        <a:t>Cuentas Interactivas</a:t>
                      </a:r>
                      <a:r>
                        <a:rPr lang="es-CO" sz="900" b="0" i="0" u="none" strike="noStrike" noProof="0" dirty="0">
                          <a:solidFill>
                            <a:schemeClr val="lt1"/>
                          </a:solidFill>
                          <a:latin typeface="Roboto Mono"/>
                        </a:rPr>
                        <a:t>, de S</a:t>
                      </a:r>
                      <a:r>
                        <a:rPr lang="es-CO" sz="900" b="0" i="0" u="none" strike="noStrike" noProof="0" dirty="0">
                          <a:solidFill>
                            <a:schemeClr val="bg1"/>
                          </a:solidFill>
                          <a:latin typeface="Roboto Mono"/>
                        </a:rPr>
                        <a:t>ervicios y de Administración Cloud.</a:t>
                      </a:r>
                      <a:endParaRPr lang="en-US" sz="900" dirty="0">
                        <a:latin typeface="Roboto Mono"/>
                        <a:sym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lgn="ctr">
                      <a:solidFill>
                        <a:srgbClr val="27DEBF"/>
                      </a:solidFill>
                      <a:prstDash val="solid"/>
                      <a:round/>
                      <a:headEnd type="none" w="sm" len="sm"/>
                      <a:tailEnd type="none" w="sm" len="sm"/>
                    </a:lnR>
                    <a:lnT w="9524" cap="flat" cmpd="sng" algn="ctr">
                      <a:solidFill>
                        <a:srgbClr val="27DEBF"/>
                      </a:solidFill>
                      <a:prstDash val="solid"/>
                      <a:round/>
                      <a:headEnd type="none" w="med" len="med"/>
                      <a:tailEnd type="none" w="med" len="med"/>
                    </a:lnT>
                    <a:lnB w="9525" cap="flat" cmpd="sng" algn="ctr">
                      <a:solidFill>
                        <a:srgbClr val="27DEBF"/>
                      </a:solidFill>
                      <a:prstDash val="solid"/>
                      <a:round/>
                      <a:headEnd type="none" w="sm" len="sm"/>
                      <a:tailEnd type="none" w="sm" len="sm"/>
                    </a:lnB>
                  </a:tcPr>
                </a:tc>
                <a:tc>
                  <a:txBody>
                    <a:bodyPr/>
                    <a:lstStyle/>
                    <a:p>
                      <a:pPr marL="0" lvl="0" indent="0" algn="l">
                        <a:spcBef>
                          <a:spcPts val="0"/>
                        </a:spcBef>
                        <a:spcAft>
                          <a:spcPts val="0"/>
                        </a:spcAft>
                        <a:buNone/>
                      </a:pPr>
                      <a:r>
                        <a:rPr lang="es-CO" sz="900" b="0" i="0" u="none" strike="noStrike" noProof="0" dirty="0">
                          <a:solidFill>
                            <a:schemeClr val="lt1"/>
                          </a:solidFill>
                          <a:latin typeface="Roboto Mono"/>
                        </a:rPr>
                        <a:t>Sencilla de usar, ma</a:t>
                      </a:r>
                      <a:r>
                        <a:rPr lang="es-CO" sz="900" noProof="0" dirty="0">
                          <a:solidFill>
                            <a:schemeClr val="lt1"/>
                          </a:solidFill>
                          <a:latin typeface="Roboto Mono"/>
                          <a:ea typeface="Roboto Mono"/>
                        </a:rPr>
                        <a:t>neja</a:t>
                      </a:r>
                      <a:r>
                        <a:rPr lang="es-CO" sz="900" noProof="0" dirty="0">
                          <a:solidFill>
                            <a:schemeClr val="lt1"/>
                          </a:solidFill>
                          <a:latin typeface="Roboto Mono"/>
                          <a:ea typeface="Roboto Mono"/>
                          <a:cs typeface="Roboto Mono"/>
                        </a:rPr>
                        <a:t> autenticación por sesión y tiene diferentes servidores por protocolo o por objetivo de acceso.</a:t>
                      </a:r>
                      <a:endParaRPr lang="en-US" sz="900" dirty="0">
                        <a:latin typeface="Roboto Mono"/>
                      </a:endParaRPr>
                    </a:p>
                  </a:txBody>
                  <a:tcPr marL="91425" marR="91425" marT="91425" marB="91425" anchor="ctr">
                    <a:lnL w="9525" cap="flat" cmpd="sng">
                      <a:solidFill>
                        <a:srgbClr val="27DEBF"/>
                      </a:solidFill>
                      <a:prstDash val="solid"/>
                      <a:round/>
                      <a:headEnd type="none" w="sm" len="sm"/>
                      <a:tailEnd type="none" w="sm" len="sm"/>
                    </a:lnL>
                    <a:lnR w="9525" cap="flat" cmpd="sng">
                      <a:solidFill>
                        <a:srgbClr val="27DEBF"/>
                      </a:solidFill>
                      <a:prstDash val="solid"/>
                      <a:round/>
                      <a:headEnd type="none" w="sm" len="sm"/>
                      <a:tailEnd type="none" w="sm" len="sm"/>
                    </a:lnR>
                    <a:lnT w="9524" cap="flat" cmpd="sng" algn="ctr">
                      <a:solidFill>
                        <a:srgbClr val="27DEBF"/>
                      </a:solidFill>
                      <a:prstDash val="solid"/>
                      <a:round/>
                      <a:headEnd type="none" w="med" len="med"/>
                      <a:tailEnd type="none" w="med" len="med"/>
                    </a:lnT>
                    <a:lnB w="9525" cap="flat" cmpd="sng" algn="ctr">
                      <a:solidFill>
                        <a:srgbClr val="27DEB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6" name="Google Shape;1433;p46">
            <a:extLst>
              <a:ext uri="{FF2B5EF4-FFF2-40B4-BE49-F238E27FC236}">
                <a16:creationId xmlns:a16="http://schemas.microsoft.com/office/drawing/2014/main" id="{19EE2130-F829-49F5-9D35-85C1DEC2AA26}"/>
              </a:ext>
            </a:extLst>
          </p:cNvPr>
          <p:cNvSpPr txBox="1">
            <a:spLocks noGrp="1"/>
          </p:cNvSpPr>
          <p:nvPr>
            <p:ph type="title"/>
          </p:nvPr>
        </p:nvSpPr>
        <p:spPr>
          <a:xfrm>
            <a:off x="715800" y="633356"/>
            <a:ext cx="7717500" cy="578400"/>
          </a:xfrm>
          <a:prstGeom prst="rect">
            <a:avLst/>
          </a:prstGeom>
        </p:spPr>
        <p:txBody>
          <a:bodyPr spcFirstLastPara="1" wrap="square" lIns="91425" tIns="91425" rIns="91425" bIns="91425" anchor="t" anchorCtr="0">
            <a:normAutofit/>
          </a:bodyPr>
          <a:lstStyle/>
          <a:p>
            <a:r>
              <a:rPr lang="en" sz="2400"/>
              <a:t>HERRAMIENTAS USADAS</a:t>
            </a:r>
            <a:endParaRPr lang="en-US" sz="2400"/>
          </a:p>
        </p:txBody>
      </p:sp>
    </p:spTree>
    <p:extLst>
      <p:ext uri="{BB962C8B-B14F-4D97-AF65-F5344CB8AC3E}">
        <p14:creationId xmlns:p14="http://schemas.microsoft.com/office/powerpoint/2010/main" val="20342345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87"/>
        <p:cNvGrpSpPr/>
        <p:nvPr/>
      </p:nvGrpSpPr>
      <p:grpSpPr>
        <a:xfrm>
          <a:off x="0" y="0"/>
          <a:ext cx="0" cy="0"/>
          <a:chOff x="0" y="0"/>
          <a:chExt cx="0" cy="0"/>
        </a:xfrm>
      </p:grpSpPr>
      <p:sp>
        <p:nvSpPr>
          <p:cNvPr id="1888" name="Google Shape;1888;p56"/>
          <p:cNvSpPr txBox="1">
            <a:spLocks noGrp="1"/>
          </p:cNvSpPr>
          <p:nvPr>
            <p:ph type="body" idx="1"/>
          </p:nvPr>
        </p:nvSpPr>
        <p:spPr>
          <a:xfrm>
            <a:off x="670125" y="539500"/>
            <a:ext cx="3194100" cy="107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CO"/>
              <a:t>Ataques a Directorios</a:t>
            </a:r>
            <a:br>
              <a:rPr lang="es-CO"/>
            </a:br>
            <a:r>
              <a:rPr lang="es-CO"/>
              <a:t>Activos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8"/>
        <p:cNvGrpSpPr/>
        <p:nvPr/>
      </p:nvGrpSpPr>
      <p:grpSpPr>
        <a:xfrm>
          <a:off x="0" y="0"/>
          <a:ext cx="0" cy="0"/>
          <a:chOff x="0" y="0"/>
          <a:chExt cx="0" cy="0"/>
        </a:xfrm>
      </p:grpSpPr>
      <p:sp>
        <p:nvSpPr>
          <p:cNvPr id="1589" name="Google Shape;1589;p51"/>
          <p:cNvSpPr txBox="1">
            <a:spLocks noGrp="1"/>
          </p:cNvSpPr>
          <p:nvPr>
            <p:ph type="title"/>
          </p:nvPr>
        </p:nvSpPr>
        <p:spPr>
          <a:xfrm>
            <a:off x="677467" y="360708"/>
            <a:ext cx="7717500" cy="5940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s-CO">
                <a:latin typeface="Anton"/>
                <a:ea typeface="Anton"/>
                <a:cs typeface="Anton"/>
                <a:sym typeface="Anton"/>
              </a:rPr>
              <a:t>Arquitectura</a:t>
            </a:r>
            <a:r>
              <a:rPr lang="en">
                <a:latin typeface="Anton"/>
                <a:ea typeface="Anton"/>
                <a:cs typeface="Anton"/>
                <a:sym typeface="Anton"/>
              </a:rPr>
              <a:t> Caso </a:t>
            </a:r>
            <a:r>
              <a:rPr lang="es-CO">
                <a:latin typeface="Anton"/>
                <a:ea typeface="Anton"/>
                <a:cs typeface="Anton"/>
                <a:sym typeface="Anton"/>
              </a:rPr>
              <a:t>Práctico</a:t>
            </a:r>
          </a:p>
        </p:txBody>
      </p:sp>
      <p:sp>
        <p:nvSpPr>
          <p:cNvPr id="1590" name="Google Shape;1590;p51"/>
          <p:cNvSpPr txBox="1">
            <a:spLocks noGrp="1"/>
          </p:cNvSpPr>
          <p:nvPr>
            <p:ph type="body" idx="1"/>
          </p:nvPr>
        </p:nvSpPr>
        <p:spPr>
          <a:xfrm>
            <a:off x="4097953" y="1283579"/>
            <a:ext cx="4301477" cy="3930193"/>
          </a:xfrm>
          <a:prstGeom prst="rect">
            <a:avLst/>
          </a:prstGeom>
        </p:spPr>
        <p:txBody>
          <a:bodyPr spcFirstLastPara="1" wrap="square" lIns="91425" tIns="91425" rIns="91425" bIns="91425" anchor="t" anchorCtr="0">
            <a:noAutofit/>
          </a:bodyPr>
          <a:lstStyle/>
          <a:p>
            <a:pPr indent="-304800" algn="l">
              <a:buClr>
                <a:srgbClr val="455A64"/>
              </a:buClr>
              <a:buSzPts val="1200"/>
              <a:buFont typeface="Roboto Mono"/>
              <a:buChar char="●"/>
            </a:pPr>
            <a:r>
              <a:rPr lang="es-MX" sz="1000" dirty="0">
                <a:solidFill>
                  <a:schemeClr val="tx1"/>
                </a:solidFill>
              </a:rPr>
              <a:t>HOST 1 / HOST 2: es un Servidor local / es un Servidor remoto.</a:t>
            </a:r>
            <a:br>
              <a:rPr lang="es-MX" sz="1000" dirty="0"/>
            </a:br>
            <a:endParaRPr lang="es-MX" sz="1000" dirty="0">
              <a:solidFill>
                <a:schemeClr val="tx1"/>
              </a:solidFill>
            </a:endParaRPr>
          </a:p>
          <a:p>
            <a:pPr indent="-304800" algn="l">
              <a:buClr>
                <a:srgbClr val="455A64"/>
              </a:buClr>
              <a:buSzPts val="1200"/>
              <a:buFont typeface="Roboto Mono"/>
              <a:buChar char="●"/>
            </a:pPr>
            <a:r>
              <a:rPr lang="es-MX" sz="1000" dirty="0">
                <a:solidFill>
                  <a:schemeClr val="tx1"/>
                </a:solidFill>
              </a:rPr>
              <a:t>CONJUR: asegura el acceso controlando estrictamente los secretos con el control de acceso basado en roles (RBAC) granular. </a:t>
            </a:r>
            <a:br>
              <a:rPr lang="es-MX" sz="1000" dirty="0"/>
            </a:br>
            <a:endParaRPr lang="es-MX" sz="1000" dirty="0">
              <a:solidFill>
                <a:schemeClr val="tx1"/>
              </a:solidFill>
            </a:endParaRPr>
          </a:p>
          <a:p>
            <a:pPr indent="-304800" algn="l">
              <a:buClr>
                <a:srgbClr val="455A64"/>
              </a:buClr>
              <a:buSzPts val="1200"/>
              <a:buFont typeface="Roboto Mono"/>
              <a:buChar char="●"/>
            </a:pPr>
            <a:r>
              <a:rPr lang="es-MX" sz="1000" dirty="0">
                <a:solidFill>
                  <a:schemeClr val="tx1"/>
                </a:solidFill>
              </a:rPr>
              <a:t>ANSIBLE: es una plataforma de Software libre para configurar y administrar ordenadores, considerada una herramienta de orquestación.</a:t>
            </a:r>
          </a:p>
        </p:txBody>
      </p:sp>
      <p:pic>
        <p:nvPicPr>
          <p:cNvPr id="2" name="Picture 2" descr="Diagram&#10;&#10;Description automatically generated">
            <a:extLst>
              <a:ext uri="{FF2B5EF4-FFF2-40B4-BE49-F238E27FC236}">
                <a16:creationId xmlns:a16="http://schemas.microsoft.com/office/drawing/2014/main" id="{4C890345-782B-45E0-9C9A-3BE821B52C7B}"/>
              </a:ext>
            </a:extLst>
          </p:cNvPr>
          <p:cNvPicPr>
            <a:picLocks noChangeAspect="1"/>
          </p:cNvPicPr>
          <p:nvPr/>
        </p:nvPicPr>
        <p:blipFill>
          <a:blip r:embed="rId3"/>
          <a:stretch>
            <a:fillRect/>
          </a:stretch>
        </p:blipFill>
        <p:spPr>
          <a:xfrm>
            <a:off x="553745" y="1797517"/>
            <a:ext cx="3375733" cy="163169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63"/>
        <p:cNvGrpSpPr/>
        <p:nvPr/>
      </p:nvGrpSpPr>
      <p:grpSpPr>
        <a:xfrm>
          <a:off x="0" y="0"/>
          <a:ext cx="0" cy="0"/>
          <a:chOff x="0" y="0"/>
          <a:chExt cx="0" cy="0"/>
        </a:xfrm>
      </p:grpSpPr>
      <p:pic>
        <p:nvPicPr>
          <p:cNvPr id="9964" name="Google Shape;9964;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8"/>
          <p:cNvSpPr/>
          <p:nvPr/>
        </p:nvSpPr>
        <p:spPr>
          <a:xfrm>
            <a:off x="5731600" y="4353209"/>
            <a:ext cx="2616600" cy="224700"/>
          </a:xfrm>
          <a:prstGeom prst="ellipse">
            <a:avLst/>
          </a:prstGeom>
          <a:solidFill>
            <a:srgbClr val="1CC6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txBox="1">
            <a:spLocks noGrp="1"/>
          </p:cNvSpPr>
          <p:nvPr>
            <p:ph type="title"/>
          </p:nvPr>
        </p:nvSpPr>
        <p:spPr>
          <a:xfrm>
            <a:off x="1032474" y="775728"/>
            <a:ext cx="4382700" cy="11145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MX"/>
              <a:t>Introducción</a:t>
            </a:r>
            <a:endParaRPr/>
          </a:p>
        </p:txBody>
      </p:sp>
      <p:grpSp>
        <p:nvGrpSpPr>
          <p:cNvPr id="389" name="Google Shape;389;p38"/>
          <p:cNvGrpSpPr/>
          <p:nvPr/>
        </p:nvGrpSpPr>
        <p:grpSpPr>
          <a:xfrm flipH="1">
            <a:off x="6473764" y="592101"/>
            <a:ext cx="1475516" cy="3660014"/>
            <a:chOff x="1381975" y="537675"/>
            <a:chExt cx="1374875" cy="3410375"/>
          </a:xfrm>
        </p:grpSpPr>
        <p:sp>
          <p:nvSpPr>
            <p:cNvPr id="390" name="Google Shape;390;p38"/>
            <p:cNvSpPr/>
            <p:nvPr/>
          </p:nvSpPr>
          <p:spPr>
            <a:xfrm>
              <a:off x="1381975" y="537675"/>
              <a:ext cx="1374875" cy="3410375"/>
            </a:xfrm>
            <a:custGeom>
              <a:avLst/>
              <a:gdLst/>
              <a:ahLst/>
              <a:cxnLst/>
              <a:rect l="l" t="t" r="r" b="b"/>
              <a:pathLst>
                <a:path w="54995" h="136415" extrusionOk="0">
                  <a:moveTo>
                    <a:pt x="50406" y="0"/>
                  </a:moveTo>
                  <a:cubicBezTo>
                    <a:pt x="49783" y="0"/>
                    <a:pt x="49160" y="139"/>
                    <a:pt x="48691" y="416"/>
                  </a:cubicBezTo>
                  <a:lnTo>
                    <a:pt x="1732" y="27534"/>
                  </a:lnTo>
                  <a:cubicBezTo>
                    <a:pt x="762" y="28088"/>
                    <a:pt x="0" y="29404"/>
                    <a:pt x="0" y="30512"/>
                  </a:cubicBezTo>
                  <a:lnTo>
                    <a:pt x="0" y="132361"/>
                  </a:lnTo>
                  <a:cubicBezTo>
                    <a:pt x="0" y="133436"/>
                    <a:pt x="762" y="134786"/>
                    <a:pt x="1732" y="135306"/>
                  </a:cubicBezTo>
                  <a:lnTo>
                    <a:pt x="2876" y="135999"/>
                  </a:lnTo>
                  <a:cubicBezTo>
                    <a:pt x="3343" y="136276"/>
                    <a:pt x="3966" y="136415"/>
                    <a:pt x="4589" y="136415"/>
                  </a:cubicBezTo>
                  <a:cubicBezTo>
                    <a:pt x="5213" y="136415"/>
                    <a:pt x="5836" y="136276"/>
                    <a:pt x="6303" y="135999"/>
                  </a:cubicBezTo>
                  <a:lnTo>
                    <a:pt x="53263" y="108881"/>
                  </a:lnTo>
                  <a:cubicBezTo>
                    <a:pt x="54232" y="108327"/>
                    <a:pt x="54994" y="107011"/>
                    <a:pt x="54994" y="105903"/>
                  </a:cubicBezTo>
                  <a:lnTo>
                    <a:pt x="54994" y="4054"/>
                  </a:lnTo>
                  <a:cubicBezTo>
                    <a:pt x="54994" y="2945"/>
                    <a:pt x="54232" y="1629"/>
                    <a:pt x="53263" y="1075"/>
                  </a:cubicBezTo>
                  <a:lnTo>
                    <a:pt x="52121" y="416"/>
                  </a:lnTo>
                  <a:cubicBezTo>
                    <a:pt x="51653" y="139"/>
                    <a:pt x="51030" y="0"/>
                    <a:pt x="5040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a:off x="1381975" y="1258000"/>
              <a:ext cx="172325" cy="2690050"/>
            </a:xfrm>
            <a:custGeom>
              <a:avLst/>
              <a:gdLst/>
              <a:ahLst/>
              <a:cxnLst/>
              <a:rect l="l" t="t" r="r" b="b"/>
              <a:pathLst>
                <a:path w="6893" h="107602" extrusionOk="0">
                  <a:moveTo>
                    <a:pt x="521" y="1"/>
                  </a:moveTo>
                  <a:cubicBezTo>
                    <a:pt x="208" y="522"/>
                    <a:pt x="0" y="1145"/>
                    <a:pt x="0" y="1699"/>
                  </a:cubicBezTo>
                  <a:lnTo>
                    <a:pt x="0" y="103548"/>
                  </a:lnTo>
                  <a:cubicBezTo>
                    <a:pt x="0" y="104623"/>
                    <a:pt x="762" y="105973"/>
                    <a:pt x="1732" y="106493"/>
                  </a:cubicBezTo>
                  <a:lnTo>
                    <a:pt x="2876" y="107186"/>
                  </a:lnTo>
                  <a:cubicBezTo>
                    <a:pt x="3343" y="107463"/>
                    <a:pt x="3966" y="107602"/>
                    <a:pt x="4589" y="107602"/>
                  </a:cubicBezTo>
                  <a:cubicBezTo>
                    <a:pt x="5213" y="107602"/>
                    <a:pt x="5836" y="107463"/>
                    <a:pt x="6303" y="107186"/>
                  </a:cubicBezTo>
                  <a:lnTo>
                    <a:pt x="6893" y="106840"/>
                  </a:lnTo>
                  <a:lnTo>
                    <a:pt x="6893" y="3672"/>
                  </a:lnTo>
                  <a:lnTo>
                    <a:pt x="5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8"/>
            <p:cNvSpPr/>
            <p:nvPr/>
          </p:nvSpPr>
          <p:spPr>
            <a:xfrm>
              <a:off x="1496250" y="607950"/>
              <a:ext cx="1260600" cy="3335625"/>
            </a:xfrm>
            <a:custGeom>
              <a:avLst/>
              <a:gdLst/>
              <a:ahLst/>
              <a:cxnLst/>
              <a:rect l="l" t="t" r="r" b="b"/>
              <a:pathLst>
                <a:path w="50424" h="133425" extrusionOk="0">
                  <a:moveTo>
                    <a:pt x="49470" y="0"/>
                  </a:moveTo>
                  <a:cubicBezTo>
                    <a:pt x="49237" y="0"/>
                    <a:pt x="48973" y="76"/>
                    <a:pt x="48692" y="237"/>
                  </a:cubicBezTo>
                  <a:lnTo>
                    <a:pt x="1732" y="27355"/>
                  </a:lnTo>
                  <a:cubicBezTo>
                    <a:pt x="798" y="27909"/>
                    <a:pt x="0" y="29225"/>
                    <a:pt x="0" y="30333"/>
                  </a:cubicBezTo>
                  <a:lnTo>
                    <a:pt x="0" y="132182"/>
                  </a:lnTo>
                  <a:cubicBezTo>
                    <a:pt x="0" y="132969"/>
                    <a:pt x="402" y="133425"/>
                    <a:pt x="970" y="133425"/>
                  </a:cubicBezTo>
                  <a:cubicBezTo>
                    <a:pt x="1202" y="133425"/>
                    <a:pt x="1461" y="133349"/>
                    <a:pt x="1732" y="133188"/>
                  </a:cubicBezTo>
                  <a:lnTo>
                    <a:pt x="48692" y="106070"/>
                  </a:lnTo>
                  <a:cubicBezTo>
                    <a:pt x="49661" y="105516"/>
                    <a:pt x="50423" y="104200"/>
                    <a:pt x="50423" y="103092"/>
                  </a:cubicBezTo>
                  <a:lnTo>
                    <a:pt x="50423" y="1243"/>
                  </a:lnTo>
                  <a:cubicBezTo>
                    <a:pt x="50423" y="456"/>
                    <a:pt x="50039" y="0"/>
                    <a:pt x="4947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8"/>
            <p:cNvSpPr/>
            <p:nvPr/>
          </p:nvSpPr>
          <p:spPr>
            <a:xfrm>
              <a:off x="1554275" y="905575"/>
              <a:ext cx="1141125" cy="2743000"/>
            </a:xfrm>
            <a:custGeom>
              <a:avLst/>
              <a:gdLst/>
              <a:ahLst/>
              <a:cxnLst/>
              <a:rect l="l" t="t" r="r" b="b"/>
              <a:pathLst>
                <a:path w="45645" h="109720" extrusionOk="0">
                  <a:moveTo>
                    <a:pt x="44835" y="1"/>
                  </a:moveTo>
                  <a:cubicBezTo>
                    <a:pt x="44631" y="1"/>
                    <a:pt x="44400" y="68"/>
                    <a:pt x="44154" y="212"/>
                  </a:cubicBezTo>
                  <a:lnTo>
                    <a:pt x="1455" y="24869"/>
                  </a:lnTo>
                  <a:cubicBezTo>
                    <a:pt x="658" y="25318"/>
                    <a:pt x="1" y="26462"/>
                    <a:pt x="1" y="27396"/>
                  </a:cubicBezTo>
                  <a:lnTo>
                    <a:pt x="1" y="108677"/>
                  </a:lnTo>
                  <a:cubicBezTo>
                    <a:pt x="1" y="109335"/>
                    <a:pt x="327" y="109719"/>
                    <a:pt x="799" y="109719"/>
                  </a:cubicBezTo>
                  <a:cubicBezTo>
                    <a:pt x="996" y="109719"/>
                    <a:pt x="1220" y="109652"/>
                    <a:pt x="1455" y="109508"/>
                  </a:cubicBezTo>
                  <a:lnTo>
                    <a:pt x="44154" y="84851"/>
                  </a:lnTo>
                  <a:cubicBezTo>
                    <a:pt x="44985" y="84399"/>
                    <a:pt x="45645" y="83258"/>
                    <a:pt x="45645" y="82321"/>
                  </a:cubicBezTo>
                  <a:lnTo>
                    <a:pt x="45645" y="1043"/>
                  </a:lnTo>
                  <a:cubicBezTo>
                    <a:pt x="45645" y="384"/>
                    <a:pt x="45318" y="1"/>
                    <a:pt x="4483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8"/>
            <p:cNvSpPr/>
            <p:nvPr/>
          </p:nvSpPr>
          <p:spPr>
            <a:xfrm>
              <a:off x="2098000" y="1015350"/>
              <a:ext cx="57175" cy="74125"/>
            </a:xfrm>
            <a:custGeom>
              <a:avLst/>
              <a:gdLst/>
              <a:ahLst/>
              <a:cxnLst/>
              <a:rect l="l" t="t" r="r" b="b"/>
              <a:pathLst>
                <a:path w="2287" h="2965" extrusionOk="0">
                  <a:moveTo>
                    <a:pt x="1647" y="0"/>
                  </a:moveTo>
                  <a:cubicBezTo>
                    <a:pt x="1494" y="0"/>
                    <a:pt x="1322" y="48"/>
                    <a:pt x="1142" y="148"/>
                  </a:cubicBezTo>
                  <a:cubicBezTo>
                    <a:pt x="518" y="531"/>
                    <a:pt x="0" y="1395"/>
                    <a:pt x="0" y="2157"/>
                  </a:cubicBezTo>
                  <a:cubicBezTo>
                    <a:pt x="0" y="2675"/>
                    <a:pt x="262" y="2965"/>
                    <a:pt x="637" y="2965"/>
                  </a:cubicBezTo>
                  <a:cubicBezTo>
                    <a:pt x="790" y="2965"/>
                    <a:pt x="961" y="2917"/>
                    <a:pt x="1142" y="2816"/>
                  </a:cubicBezTo>
                  <a:cubicBezTo>
                    <a:pt x="1765" y="2434"/>
                    <a:pt x="2286" y="1534"/>
                    <a:pt x="2286" y="808"/>
                  </a:cubicBezTo>
                  <a:cubicBezTo>
                    <a:pt x="2286" y="290"/>
                    <a:pt x="2023" y="0"/>
                    <a:pt x="16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p:nvPr/>
          </p:nvSpPr>
          <p:spPr>
            <a:xfrm>
              <a:off x="2026100" y="1031875"/>
              <a:ext cx="254575" cy="170550"/>
            </a:xfrm>
            <a:custGeom>
              <a:avLst/>
              <a:gdLst/>
              <a:ahLst/>
              <a:cxnLst/>
              <a:rect l="l" t="t" r="r" b="b"/>
              <a:pathLst>
                <a:path w="10183" h="6822" extrusionOk="0">
                  <a:moveTo>
                    <a:pt x="9819" y="1"/>
                  </a:moveTo>
                  <a:cubicBezTo>
                    <a:pt x="9721" y="1"/>
                    <a:pt x="9609" y="36"/>
                    <a:pt x="9490" y="111"/>
                  </a:cubicBezTo>
                  <a:cubicBezTo>
                    <a:pt x="7204" y="1463"/>
                    <a:pt x="3048" y="3920"/>
                    <a:pt x="729" y="5203"/>
                  </a:cubicBezTo>
                  <a:cubicBezTo>
                    <a:pt x="314" y="5444"/>
                    <a:pt x="1" y="5929"/>
                    <a:pt x="1" y="6344"/>
                  </a:cubicBezTo>
                  <a:cubicBezTo>
                    <a:pt x="1" y="6659"/>
                    <a:pt x="152" y="6821"/>
                    <a:pt x="372" y="6821"/>
                  </a:cubicBezTo>
                  <a:cubicBezTo>
                    <a:pt x="468" y="6821"/>
                    <a:pt x="578" y="6790"/>
                    <a:pt x="693" y="6727"/>
                  </a:cubicBezTo>
                  <a:lnTo>
                    <a:pt x="9490" y="1635"/>
                  </a:lnTo>
                  <a:cubicBezTo>
                    <a:pt x="9872" y="1427"/>
                    <a:pt x="10182" y="873"/>
                    <a:pt x="10182" y="457"/>
                  </a:cubicBezTo>
                  <a:cubicBezTo>
                    <a:pt x="10182" y="171"/>
                    <a:pt x="10035" y="1"/>
                    <a:pt x="98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1972425" y="1192125"/>
              <a:ext cx="32100" cy="41475"/>
            </a:xfrm>
            <a:custGeom>
              <a:avLst/>
              <a:gdLst/>
              <a:ahLst/>
              <a:cxnLst/>
              <a:rect l="l" t="t" r="r" b="b"/>
              <a:pathLst>
                <a:path w="1284" h="1659" extrusionOk="0">
                  <a:moveTo>
                    <a:pt x="917" y="1"/>
                  </a:moveTo>
                  <a:cubicBezTo>
                    <a:pt x="830" y="1"/>
                    <a:pt x="731" y="25"/>
                    <a:pt x="624" y="73"/>
                  </a:cubicBezTo>
                  <a:cubicBezTo>
                    <a:pt x="278" y="281"/>
                    <a:pt x="0" y="802"/>
                    <a:pt x="0" y="1217"/>
                  </a:cubicBezTo>
                  <a:cubicBezTo>
                    <a:pt x="0" y="1504"/>
                    <a:pt x="133" y="1659"/>
                    <a:pt x="328" y="1659"/>
                  </a:cubicBezTo>
                  <a:cubicBezTo>
                    <a:pt x="416" y="1659"/>
                    <a:pt x="517" y="1628"/>
                    <a:pt x="624" y="1564"/>
                  </a:cubicBezTo>
                  <a:cubicBezTo>
                    <a:pt x="1006" y="1356"/>
                    <a:pt x="1283" y="871"/>
                    <a:pt x="1283" y="455"/>
                  </a:cubicBezTo>
                  <a:cubicBezTo>
                    <a:pt x="1283" y="157"/>
                    <a:pt x="1140" y="1"/>
                    <a:pt x="9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2069400" y="3392175"/>
              <a:ext cx="114300" cy="148075"/>
            </a:xfrm>
            <a:custGeom>
              <a:avLst/>
              <a:gdLst/>
              <a:ahLst/>
              <a:cxnLst/>
              <a:rect l="l" t="t" r="r" b="b"/>
              <a:pathLst>
                <a:path w="4572" h="5923" extrusionOk="0">
                  <a:moveTo>
                    <a:pt x="3316" y="1"/>
                  </a:moveTo>
                  <a:cubicBezTo>
                    <a:pt x="3008" y="1"/>
                    <a:pt x="2659" y="101"/>
                    <a:pt x="2286" y="312"/>
                  </a:cubicBezTo>
                  <a:cubicBezTo>
                    <a:pt x="1039" y="1040"/>
                    <a:pt x="0" y="2805"/>
                    <a:pt x="0" y="4296"/>
                  </a:cubicBezTo>
                  <a:cubicBezTo>
                    <a:pt x="0" y="5327"/>
                    <a:pt x="523" y="5923"/>
                    <a:pt x="1272" y="5923"/>
                  </a:cubicBezTo>
                  <a:cubicBezTo>
                    <a:pt x="1578" y="5923"/>
                    <a:pt x="1923" y="5823"/>
                    <a:pt x="2286" y="5612"/>
                  </a:cubicBezTo>
                  <a:cubicBezTo>
                    <a:pt x="3569" y="4883"/>
                    <a:pt x="4571" y="3082"/>
                    <a:pt x="4571" y="1628"/>
                  </a:cubicBezTo>
                  <a:cubicBezTo>
                    <a:pt x="4571" y="596"/>
                    <a:pt x="4067" y="1"/>
                    <a:pt x="33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38"/>
          <p:cNvGrpSpPr/>
          <p:nvPr/>
        </p:nvGrpSpPr>
        <p:grpSpPr>
          <a:xfrm flipH="1">
            <a:off x="6130547" y="1020986"/>
            <a:ext cx="939345" cy="1838365"/>
            <a:chOff x="2922225" y="740500"/>
            <a:chExt cx="875275" cy="1712975"/>
          </a:xfrm>
        </p:grpSpPr>
        <p:sp>
          <p:nvSpPr>
            <p:cNvPr id="399" name="Google Shape;399;p38"/>
            <p:cNvSpPr/>
            <p:nvPr/>
          </p:nvSpPr>
          <p:spPr>
            <a:xfrm>
              <a:off x="2922225" y="740500"/>
              <a:ext cx="875275" cy="1712975"/>
            </a:xfrm>
            <a:custGeom>
              <a:avLst/>
              <a:gdLst/>
              <a:ahLst/>
              <a:cxnLst/>
              <a:rect l="l" t="t" r="r" b="b"/>
              <a:pathLst>
                <a:path w="35011" h="68519" extrusionOk="0">
                  <a:moveTo>
                    <a:pt x="31341" y="0"/>
                  </a:moveTo>
                  <a:cubicBezTo>
                    <a:pt x="30986" y="0"/>
                    <a:pt x="30631" y="78"/>
                    <a:pt x="30370" y="235"/>
                  </a:cubicBezTo>
                  <a:lnTo>
                    <a:pt x="970" y="17204"/>
                  </a:lnTo>
                  <a:cubicBezTo>
                    <a:pt x="449" y="17515"/>
                    <a:pt x="0" y="18277"/>
                    <a:pt x="0" y="18900"/>
                  </a:cubicBezTo>
                  <a:lnTo>
                    <a:pt x="0" y="65583"/>
                  </a:lnTo>
                  <a:cubicBezTo>
                    <a:pt x="0" y="66206"/>
                    <a:pt x="449" y="66968"/>
                    <a:pt x="970" y="67281"/>
                  </a:cubicBezTo>
                  <a:lnTo>
                    <a:pt x="2701" y="68284"/>
                  </a:lnTo>
                  <a:cubicBezTo>
                    <a:pt x="2978" y="68441"/>
                    <a:pt x="3333" y="68519"/>
                    <a:pt x="3688" y="68519"/>
                  </a:cubicBezTo>
                  <a:cubicBezTo>
                    <a:pt x="4042" y="68519"/>
                    <a:pt x="4397" y="68441"/>
                    <a:pt x="4674" y="68284"/>
                  </a:cubicBezTo>
                  <a:lnTo>
                    <a:pt x="34041" y="51315"/>
                  </a:lnTo>
                  <a:cubicBezTo>
                    <a:pt x="34595" y="51005"/>
                    <a:pt x="35011" y="50243"/>
                    <a:pt x="35011" y="49619"/>
                  </a:cubicBezTo>
                  <a:lnTo>
                    <a:pt x="35011" y="2936"/>
                  </a:lnTo>
                  <a:cubicBezTo>
                    <a:pt x="35011" y="2313"/>
                    <a:pt x="34595" y="1551"/>
                    <a:pt x="34041" y="1238"/>
                  </a:cubicBezTo>
                  <a:lnTo>
                    <a:pt x="32310" y="235"/>
                  </a:lnTo>
                  <a:cubicBezTo>
                    <a:pt x="32051" y="78"/>
                    <a:pt x="31696" y="0"/>
                    <a:pt x="3134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p:nvPr/>
          </p:nvSpPr>
          <p:spPr>
            <a:xfrm>
              <a:off x="2929150" y="740500"/>
              <a:ext cx="868350" cy="501950"/>
            </a:xfrm>
            <a:custGeom>
              <a:avLst/>
              <a:gdLst/>
              <a:ahLst/>
              <a:cxnLst/>
              <a:rect l="l" t="t" r="r" b="b"/>
              <a:pathLst>
                <a:path w="34734" h="20078" extrusionOk="0">
                  <a:moveTo>
                    <a:pt x="31064" y="0"/>
                  </a:moveTo>
                  <a:cubicBezTo>
                    <a:pt x="30709" y="0"/>
                    <a:pt x="30354" y="78"/>
                    <a:pt x="30093" y="235"/>
                  </a:cubicBezTo>
                  <a:lnTo>
                    <a:pt x="693" y="17204"/>
                  </a:lnTo>
                  <a:cubicBezTo>
                    <a:pt x="416" y="17376"/>
                    <a:pt x="172" y="17620"/>
                    <a:pt x="0" y="17930"/>
                  </a:cubicBezTo>
                  <a:lnTo>
                    <a:pt x="3704" y="20077"/>
                  </a:lnTo>
                  <a:cubicBezTo>
                    <a:pt x="3879" y="19767"/>
                    <a:pt x="4120" y="19490"/>
                    <a:pt x="4397" y="19351"/>
                  </a:cubicBezTo>
                  <a:lnTo>
                    <a:pt x="33764" y="2382"/>
                  </a:lnTo>
                  <a:cubicBezTo>
                    <a:pt x="33920" y="2282"/>
                    <a:pt x="34068" y="2235"/>
                    <a:pt x="34201" y="2235"/>
                  </a:cubicBezTo>
                  <a:cubicBezTo>
                    <a:pt x="34480" y="2235"/>
                    <a:pt x="34687" y="2444"/>
                    <a:pt x="34734" y="2798"/>
                  </a:cubicBezTo>
                  <a:cubicBezTo>
                    <a:pt x="34665" y="2174"/>
                    <a:pt x="34285" y="1515"/>
                    <a:pt x="33764" y="1238"/>
                  </a:cubicBezTo>
                  <a:lnTo>
                    <a:pt x="32033" y="235"/>
                  </a:lnTo>
                  <a:cubicBezTo>
                    <a:pt x="31774" y="78"/>
                    <a:pt x="31419" y="0"/>
                    <a:pt x="3106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8"/>
            <p:cNvSpPr/>
            <p:nvPr/>
          </p:nvSpPr>
          <p:spPr>
            <a:xfrm>
              <a:off x="2922225" y="1188750"/>
              <a:ext cx="112575" cy="1264075"/>
            </a:xfrm>
            <a:custGeom>
              <a:avLst/>
              <a:gdLst/>
              <a:ahLst/>
              <a:cxnLst/>
              <a:rect l="l" t="t" r="r" b="b"/>
              <a:pathLst>
                <a:path w="4503" h="50563" extrusionOk="0">
                  <a:moveTo>
                    <a:pt x="4433" y="50423"/>
                  </a:moveTo>
                  <a:cubicBezTo>
                    <a:pt x="4419" y="50437"/>
                    <a:pt x="4406" y="50445"/>
                    <a:pt x="4393" y="50452"/>
                  </a:cubicBezTo>
                  <a:lnTo>
                    <a:pt x="4393" y="50452"/>
                  </a:lnTo>
                  <a:cubicBezTo>
                    <a:pt x="4420" y="50442"/>
                    <a:pt x="4453" y="50423"/>
                    <a:pt x="4502" y="50423"/>
                  </a:cubicBezTo>
                  <a:close/>
                  <a:moveTo>
                    <a:pt x="277" y="0"/>
                  </a:moveTo>
                  <a:cubicBezTo>
                    <a:pt x="103" y="313"/>
                    <a:pt x="0" y="660"/>
                    <a:pt x="0" y="970"/>
                  </a:cubicBezTo>
                  <a:lnTo>
                    <a:pt x="0" y="47653"/>
                  </a:lnTo>
                  <a:cubicBezTo>
                    <a:pt x="0" y="48276"/>
                    <a:pt x="449" y="49038"/>
                    <a:pt x="970" y="49351"/>
                  </a:cubicBezTo>
                  <a:lnTo>
                    <a:pt x="2701" y="50354"/>
                  </a:lnTo>
                  <a:cubicBezTo>
                    <a:pt x="2771" y="50390"/>
                    <a:pt x="2840" y="50423"/>
                    <a:pt x="2909" y="50423"/>
                  </a:cubicBezTo>
                  <a:cubicBezTo>
                    <a:pt x="3163" y="50516"/>
                    <a:pt x="3434" y="50563"/>
                    <a:pt x="3709" y="50563"/>
                  </a:cubicBezTo>
                  <a:cubicBezTo>
                    <a:pt x="3845" y="50563"/>
                    <a:pt x="3983" y="50552"/>
                    <a:pt x="4120" y="50529"/>
                  </a:cubicBezTo>
                  <a:cubicBezTo>
                    <a:pt x="4156" y="50529"/>
                    <a:pt x="4225" y="50493"/>
                    <a:pt x="4294" y="50493"/>
                  </a:cubicBezTo>
                  <a:lnTo>
                    <a:pt x="4328" y="50493"/>
                  </a:lnTo>
                  <a:cubicBezTo>
                    <a:pt x="4350" y="50472"/>
                    <a:pt x="4372" y="50464"/>
                    <a:pt x="4393" y="50452"/>
                  </a:cubicBezTo>
                  <a:lnTo>
                    <a:pt x="4393" y="50452"/>
                  </a:lnTo>
                  <a:cubicBezTo>
                    <a:pt x="4383" y="50457"/>
                    <a:pt x="4373" y="50459"/>
                    <a:pt x="4364" y="50459"/>
                  </a:cubicBezTo>
                  <a:cubicBezTo>
                    <a:pt x="4329" y="50465"/>
                    <a:pt x="4294" y="50468"/>
                    <a:pt x="4260" y="50468"/>
                  </a:cubicBezTo>
                  <a:cubicBezTo>
                    <a:pt x="4090" y="50468"/>
                    <a:pt x="3931" y="50400"/>
                    <a:pt x="3843" y="50285"/>
                  </a:cubicBezTo>
                  <a:cubicBezTo>
                    <a:pt x="3740" y="50182"/>
                    <a:pt x="3671" y="50008"/>
                    <a:pt x="3671" y="49767"/>
                  </a:cubicBezTo>
                  <a:lnTo>
                    <a:pt x="3671" y="3117"/>
                  </a:lnTo>
                  <a:cubicBezTo>
                    <a:pt x="3671" y="2807"/>
                    <a:pt x="3774" y="2460"/>
                    <a:pt x="3981" y="2147"/>
                  </a:cubicBezTo>
                  <a:lnTo>
                    <a:pt x="27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8"/>
            <p:cNvSpPr/>
            <p:nvPr/>
          </p:nvSpPr>
          <p:spPr>
            <a:xfrm>
              <a:off x="3510050" y="1670100"/>
              <a:ext cx="128150" cy="31200"/>
            </a:xfrm>
            <a:custGeom>
              <a:avLst/>
              <a:gdLst/>
              <a:ahLst/>
              <a:cxnLst/>
              <a:rect l="l" t="t" r="r" b="b"/>
              <a:pathLst>
                <a:path w="5126" h="1248" extrusionOk="0">
                  <a:moveTo>
                    <a:pt x="262" y="1"/>
                  </a:moveTo>
                  <a:cubicBezTo>
                    <a:pt x="187" y="1"/>
                    <a:pt x="114" y="39"/>
                    <a:pt x="70" y="106"/>
                  </a:cubicBezTo>
                  <a:cubicBezTo>
                    <a:pt x="0" y="209"/>
                    <a:pt x="36" y="348"/>
                    <a:pt x="139" y="453"/>
                  </a:cubicBezTo>
                  <a:cubicBezTo>
                    <a:pt x="937" y="971"/>
                    <a:pt x="1940" y="1248"/>
                    <a:pt x="3117" y="1248"/>
                  </a:cubicBezTo>
                  <a:cubicBezTo>
                    <a:pt x="3671" y="1248"/>
                    <a:pt x="4261" y="1179"/>
                    <a:pt x="4918" y="1076"/>
                  </a:cubicBezTo>
                  <a:cubicBezTo>
                    <a:pt x="5057" y="1040"/>
                    <a:pt x="5126" y="938"/>
                    <a:pt x="5093" y="799"/>
                  </a:cubicBezTo>
                  <a:cubicBezTo>
                    <a:pt x="5093" y="684"/>
                    <a:pt x="4996" y="616"/>
                    <a:pt x="4903" y="616"/>
                  </a:cubicBezTo>
                  <a:cubicBezTo>
                    <a:pt x="4885" y="616"/>
                    <a:pt x="4866" y="619"/>
                    <a:pt x="4849" y="625"/>
                  </a:cubicBezTo>
                  <a:cubicBezTo>
                    <a:pt x="4239" y="723"/>
                    <a:pt x="3680" y="773"/>
                    <a:pt x="3167" y="773"/>
                  </a:cubicBezTo>
                  <a:cubicBezTo>
                    <a:pt x="2048" y="773"/>
                    <a:pt x="1142" y="535"/>
                    <a:pt x="383" y="37"/>
                  </a:cubicBezTo>
                  <a:cubicBezTo>
                    <a:pt x="345" y="13"/>
                    <a:pt x="303" y="1"/>
                    <a:pt x="26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8"/>
            <p:cNvSpPr/>
            <p:nvPr/>
          </p:nvSpPr>
          <p:spPr>
            <a:xfrm>
              <a:off x="3405325" y="1442625"/>
              <a:ext cx="104750" cy="218025"/>
            </a:xfrm>
            <a:custGeom>
              <a:avLst/>
              <a:gdLst/>
              <a:ahLst/>
              <a:cxnLst/>
              <a:rect l="l" t="t" r="r" b="b"/>
              <a:pathLst>
                <a:path w="4190" h="8721" extrusionOk="0">
                  <a:moveTo>
                    <a:pt x="987" y="1"/>
                  </a:moveTo>
                  <a:cubicBezTo>
                    <a:pt x="744" y="1"/>
                    <a:pt x="482" y="45"/>
                    <a:pt x="208" y="132"/>
                  </a:cubicBezTo>
                  <a:cubicBezTo>
                    <a:pt x="70" y="165"/>
                    <a:pt x="0" y="271"/>
                    <a:pt x="34" y="409"/>
                  </a:cubicBezTo>
                  <a:cubicBezTo>
                    <a:pt x="62" y="489"/>
                    <a:pt x="151" y="570"/>
                    <a:pt x="238" y="570"/>
                  </a:cubicBezTo>
                  <a:cubicBezTo>
                    <a:pt x="263" y="570"/>
                    <a:pt x="288" y="563"/>
                    <a:pt x="311" y="548"/>
                  </a:cubicBezTo>
                  <a:cubicBezTo>
                    <a:pt x="533" y="492"/>
                    <a:pt x="734" y="464"/>
                    <a:pt x="916" y="464"/>
                  </a:cubicBezTo>
                  <a:cubicBezTo>
                    <a:pt x="1188" y="464"/>
                    <a:pt x="1420" y="526"/>
                    <a:pt x="1627" y="650"/>
                  </a:cubicBezTo>
                  <a:cubicBezTo>
                    <a:pt x="2042" y="927"/>
                    <a:pt x="2286" y="1587"/>
                    <a:pt x="2355" y="2556"/>
                  </a:cubicBezTo>
                  <a:cubicBezTo>
                    <a:pt x="2389" y="2903"/>
                    <a:pt x="2389" y="3249"/>
                    <a:pt x="2425" y="3595"/>
                  </a:cubicBezTo>
                  <a:cubicBezTo>
                    <a:pt x="2527" y="5568"/>
                    <a:pt x="2666" y="7438"/>
                    <a:pt x="3741" y="8651"/>
                  </a:cubicBezTo>
                  <a:cubicBezTo>
                    <a:pt x="3810" y="8721"/>
                    <a:pt x="3843" y="8721"/>
                    <a:pt x="3912" y="8721"/>
                  </a:cubicBezTo>
                  <a:cubicBezTo>
                    <a:pt x="3982" y="8721"/>
                    <a:pt x="4018" y="8721"/>
                    <a:pt x="4087" y="8685"/>
                  </a:cubicBezTo>
                  <a:cubicBezTo>
                    <a:pt x="4156" y="8582"/>
                    <a:pt x="4189" y="8444"/>
                    <a:pt x="4087" y="8338"/>
                  </a:cubicBezTo>
                  <a:cubicBezTo>
                    <a:pt x="3117" y="7230"/>
                    <a:pt x="3012" y="5535"/>
                    <a:pt x="2873" y="3559"/>
                  </a:cubicBezTo>
                  <a:cubicBezTo>
                    <a:pt x="2873" y="3213"/>
                    <a:pt x="2840" y="2867"/>
                    <a:pt x="2804" y="2520"/>
                  </a:cubicBezTo>
                  <a:cubicBezTo>
                    <a:pt x="2735" y="1379"/>
                    <a:pt x="2425" y="650"/>
                    <a:pt x="1870" y="271"/>
                  </a:cubicBezTo>
                  <a:cubicBezTo>
                    <a:pt x="1628" y="88"/>
                    <a:pt x="1327" y="1"/>
                    <a:pt x="98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8"/>
            <p:cNvSpPr/>
            <p:nvPr/>
          </p:nvSpPr>
          <p:spPr>
            <a:xfrm>
              <a:off x="3327400" y="1455925"/>
              <a:ext cx="69300" cy="318100"/>
            </a:xfrm>
            <a:custGeom>
              <a:avLst/>
              <a:gdLst/>
              <a:ahLst/>
              <a:cxnLst/>
              <a:rect l="l" t="t" r="r" b="b"/>
              <a:pathLst>
                <a:path w="2772" h="12724" extrusionOk="0">
                  <a:moveTo>
                    <a:pt x="2541" y="1"/>
                  </a:moveTo>
                  <a:cubicBezTo>
                    <a:pt x="2490" y="1"/>
                    <a:pt x="2436" y="18"/>
                    <a:pt x="2389" y="49"/>
                  </a:cubicBezTo>
                  <a:cubicBezTo>
                    <a:pt x="1663" y="534"/>
                    <a:pt x="1073" y="1401"/>
                    <a:pt x="693" y="2578"/>
                  </a:cubicBezTo>
                  <a:cubicBezTo>
                    <a:pt x="380" y="3581"/>
                    <a:pt x="172" y="4795"/>
                    <a:pt x="103" y="6180"/>
                  </a:cubicBezTo>
                  <a:cubicBezTo>
                    <a:pt x="1" y="8535"/>
                    <a:pt x="347" y="11167"/>
                    <a:pt x="934" y="12585"/>
                  </a:cubicBezTo>
                  <a:cubicBezTo>
                    <a:pt x="970" y="12691"/>
                    <a:pt x="1040" y="12724"/>
                    <a:pt x="1142" y="12724"/>
                  </a:cubicBezTo>
                  <a:lnTo>
                    <a:pt x="1211" y="12724"/>
                  </a:lnTo>
                  <a:cubicBezTo>
                    <a:pt x="1350" y="12655"/>
                    <a:pt x="1386" y="12516"/>
                    <a:pt x="1350" y="12414"/>
                  </a:cubicBezTo>
                  <a:cubicBezTo>
                    <a:pt x="726" y="10890"/>
                    <a:pt x="485" y="8153"/>
                    <a:pt x="555" y="6213"/>
                  </a:cubicBezTo>
                  <a:cubicBezTo>
                    <a:pt x="693" y="3304"/>
                    <a:pt x="1419" y="1262"/>
                    <a:pt x="2633" y="431"/>
                  </a:cubicBezTo>
                  <a:cubicBezTo>
                    <a:pt x="2735" y="362"/>
                    <a:pt x="2771" y="187"/>
                    <a:pt x="2702" y="85"/>
                  </a:cubicBezTo>
                  <a:cubicBezTo>
                    <a:pt x="2664" y="27"/>
                    <a:pt x="2604" y="1"/>
                    <a:pt x="25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8"/>
            <p:cNvSpPr/>
            <p:nvPr/>
          </p:nvSpPr>
          <p:spPr>
            <a:xfrm>
              <a:off x="3362025" y="1788700"/>
              <a:ext cx="219950" cy="107450"/>
            </a:xfrm>
            <a:custGeom>
              <a:avLst/>
              <a:gdLst/>
              <a:ahLst/>
              <a:cxnLst/>
              <a:rect l="l" t="t" r="r" b="b"/>
              <a:pathLst>
                <a:path w="8798" h="4298" extrusionOk="0">
                  <a:moveTo>
                    <a:pt x="256" y="1"/>
                  </a:moveTo>
                  <a:cubicBezTo>
                    <a:pt x="216" y="1"/>
                    <a:pt x="175" y="12"/>
                    <a:pt x="139" y="36"/>
                  </a:cubicBezTo>
                  <a:cubicBezTo>
                    <a:pt x="34" y="106"/>
                    <a:pt x="1" y="244"/>
                    <a:pt x="70" y="349"/>
                  </a:cubicBezTo>
                  <a:cubicBezTo>
                    <a:pt x="1525" y="2912"/>
                    <a:pt x="4018" y="4297"/>
                    <a:pt x="7168" y="4297"/>
                  </a:cubicBezTo>
                  <a:cubicBezTo>
                    <a:pt x="7620" y="4297"/>
                    <a:pt x="8105" y="4261"/>
                    <a:pt x="8553" y="4192"/>
                  </a:cubicBezTo>
                  <a:cubicBezTo>
                    <a:pt x="8692" y="4192"/>
                    <a:pt x="8797" y="4090"/>
                    <a:pt x="8761" y="3951"/>
                  </a:cubicBezTo>
                  <a:cubicBezTo>
                    <a:pt x="8761" y="3813"/>
                    <a:pt x="8623" y="3743"/>
                    <a:pt x="8520" y="3743"/>
                  </a:cubicBezTo>
                  <a:cubicBezTo>
                    <a:pt x="8049" y="3800"/>
                    <a:pt x="7591" y="3828"/>
                    <a:pt x="7147" y="3828"/>
                  </a:cubicBezTo>
                  <a:cubicBezTo>
                    <a:pt x="5958" y="3828"/>
                    <a:pt x="4871" y="3626"/>
                    <a:pt x="3913" y="3222"/>
                  </a:cubicBezTo>
                  <a:cubicBezTo>
                    <a:pt x="2425" y="2599"/>
                    <a:pt x="1281" y="1560"/>
                    <a:pt x="450" y="106"/>
                  </a:cubicBezTo>
                  <a:cubicBezTo>
                    <a:pt x="405" y="39"/>
                    <a:pt x="331" y="1"/>
                    <a:pt x="2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3363775" y="1494675"/>
              <a:ext cx="267500" cy="355550"/>
            </a:xfrm>
            <a:custGeom>
              <a:avLst/>
              <a:gdLst/>
              <a:ahLst/>
              <a:cxnLst/>
              <a:rect l="l" t="t" r="r" b="b"/>
              <a:pathLst>
                <a:path w="10700" h="14222" extrusionOk="0">
                  <a:moveTo>
                    <a:pt x="2218" y="1"/>
                  </a:moveTo>
                  <a:cubicBezTo>
                    <a:pt x="2025" y="1"/>
                    <a:pt x="1826" y="53"/>
                    <a:pt x="1626" y="161"/>
                  </a:cubicBezTo>
                  <a:lnTo>
                    <a:pt x="1593" y="161"/>
                  </a:lnTo>
                  <a:cubicBezTo>
                    <a:pt x="1039" y="508"/>
                    <a:pt x="380" y="1444"/>
                    <a:pt x="310" y="2585"/>
                  </a:cubicBezTo>
                  <a:cubicBezTo>
                    <a:pt x="0" y="7226"/>
                    <a:pt x="795" y="10551"/>
                    <a:pt x="2771" y="12421"/>
                  </a:cubicBezTo>
                  <a:cubicBezTo>
                    <a:pt x="3981" y="13598"/>
                    <a:pt x="5680" y="14222"/>
                    <a:pt x="7791" y="14222"/>
                  </a:cubicBezTo>
                  <a:cubicBezTo>
                    <a:pt x="8242" y="14222"/>
                    <a:pt x="8691" y="14188"/>
                    <a:pt x="9143" y="14152"/>
                  </a:cubicBezTo>
                  <a:cubicBezTo>
                    <a:pt x="9281" y="14119"/>
                    <a:pt x="9384" y="14014"/>
                    <a:pt x="9351" y="13875"/>
                  </a:cubicBezTo>
                  <a:cubicBezTo>
                    <a:pt x="9351" y="13773"/>
                    <a:pt x="9245" y="13667"/>
                    <a:pt x="9107" y="13667"/>
                  </a:cubicBezTo>
                  <a:cubicBezTo>
                    <a:pt x="8635" y="13724"/>
                    <a:pt x="8181" y="13753"/>
                    <a:pt x="7746" y="13753"/>
                  </a:cubicBezTo>
                  <a:cubicBezTo>
                    <a:pt x="5789" y="13753"/>
                    <a:pt x="4214" y="13181"/>
                    <a:pt x="3081" y="12074"/>
                  </a:cubicBezTo>
                  <a:cubicBezTo>
                    <a:pt x="1247" y="10310"/>
                    <a:pt x="449" y="7123"/>
                    <a:pt x="762" y="2621"/>
                  </a:cubicBezTo>
                  <a:cubicBezTo>
                    <a:pt x="831" y="1754"/>
                    <a:pt x="1316" y="890"/>
                    <a:pt x="1834" y="577"/>
                  </a:cubicBezTo>
                  <a:lnTo>
                    <a:pt x="1870" y="544"/>
                  </a:lnTo>
                  <a:cubicBezTo>
                    <a:pt x="1981" y="487"/>
                    <a:pt x="2101" y="452"/>
                    <a:pt x="2216" y="452"/>
                  </a:cubicBezTo>
                  <a:cubicBezTo>
                    <a:pt x="2316" y="452"/>
                    <a:pt x="2412" y="479"/>
                    <a:pt x="2494" y="544"/>
                  </a:cubicBezTo>
                  <a:cubicBezTo>
                    <a:pt x="2701" y="646"/>
                    <a:pt x="2840" y="923"/>
                    <a:pt x="2804" y="1269"/>
                  </a:cubicBezTo>
                  <a:cubicBezTo>
                    <a:pt x="2771" y="5253"/>
                    <a:pt x="3496" y="7816"/>
                    <a:pt x="5126" y="9201"/>
                  </a:cubicBezTo>
                  <a:cubicBezTo>
                    <a:pt x="6019" y="9970"/>
                    <a:pt x="7178" y="10348"/>
                    <a:pt x="8630" y="10348"/>
                  </a:cubicBezTo>
                  <a:cubicBezTo>
                    <a:pt x="9204" y="10348"/>
                    <a:pt x="9824" y="10289"/>
                    <a:pt x="10492" y="10171"/>
                  </a:cubicBezTo>
                  <a:cubicBezTo>
                    <a:pt x="10630" y="10135"/>
                    <a:pt x="10700" y="10033"/>
                    <a:pt x="10700" y="9894"/>
                  </a:cubicBezTo>
                  <a:cubicBezTo>
                    <a:pt x="10671" y="9802"/>
                    <a:pt x="10562" y="9713"/>
                    <a:pt x="10465" y="9713"/>
                  </a:cubicBezTo>
                  <a:cubicBezTo>
                    <a:pt x="10451" y="9713"/>
                    <a:pt x="10436" y="9715"/>
                    <a:pt x="10423" y="9719"/>
                  </a:cubicBezTo>
                  <a:cubicBezTo>
                    <a:pt x="9790" y="9829"/>
                    <a:pt x="9205" y="9884"/>
                    <a:pt x="8665" y="9884"/>
                  </a:cubicBezTo>
                  <a:cubicBezTo>
                    <a:pt x="7314" y="9884"/>
                    <a:pt x="6244" y="9537"/>
                    <a:pt x="5403" y="8819"/>
                  </a:cubicBezTo>
                  <a:cubicBezTo>
                    <a:pt x="3912" y="7572"/>
                    <a:pt x="3219" y="5115"/>
                    <a:pt x="3289" y="1305"/>
                  </a:cubicBezTo>
                  <a:cubicBezTo>
                    <a:pt x="3289" y="785"/>
                    <a:pt x="3081" y="336"/>
                    <a:pt x="2735" y="128"/>
                  </a:cubicBezTo>
                  <a:cubicBezTo>
                    <a:pt x="2569" y="44"/>
                    <a:pt x="2396" y="1"/>
                    <a:pt x="22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3285850" y="1389300"/>
              <a:ext cx="361025" cy="559625"/>
            </a:xfrm>
            <a:custGeom>
              <a:avLst/>
              <a:gdLst/>
              <a:ahLst/>
              <a:cxnLst/>
              <a:rect l="l" t="t" r="r" b="b"/>
              <a:pathLst>
                <a:path w="14441" h="22385" extrusionOk="0">
                  <a:moveTo>
                    <a:pt x="6010" y="1"/>
                  </a:moveTo>
                  <a:cubicBezTo>
                    <a:pt x="5443" y="1"/>
                    <a:pt x="4840" y="176"/>
                    <a:pt x="4225" y="534"/>
                  </a:cubicBezTo>
                  <a:cubicBezTo>
                    <a:pt x="4189" y="534"/>
                    <a:pt x="4120" y="567"/>
                    <a:pt x="4120" y="567"/>
                  </a:cubicBezTo>
                  <a:cubicBezTo>
                    <a:pt x="2979" y="1226"/>
                    <a:pt x="2042" y="2404"/>
                    <a:pt x="1350" y="3997"/>
                  </a:cubicBezTo>
                  <a:cubicBezTo>
                    <a:pt x="762" y="5346"/>
                    <a:pt x="380" y="7008"/>
                    <a:pt x="311" y="8670"/>
                  </a:cubicBezTo>
                  <a:cubicBezTo>
                    <a:pt x="0" y="14004"/>
                    <a:pt x="1003" y="17882"/>
                    <a:pt x="3289" y="20135"/>
                  </a:cubicBezTo>
                  <a:cubicBezTo>
                    <a:pt x="4813" y="21623"/>
                    <a:pt x="6891" y="22385"/>
                    <a:pt x="9453" y="22385"/>
                  </a:cubicBezTo>
                  <a:lnTo>
                    <a:pt x="10354" y="22385"/>
                  </a:lnTo>
                  <a:cubicBezTo>
                    <a:pt x="10492" y="22351"/>
                    <a:pt x="10561" y="22246"/>
                    <a:pt x="10561" y="22143"/>
                  </a:cubicBezTo>
                  <a:cubicBezTo>
                    <a:pt x="10561" y="22005"/>
                    <a:pt x="10459" y="21900"/>
                    <a:pt x="10320" y="21900"/>
                  </a:cubicBezTo>
                  <a:cubicBezTo>
                    <a:pt x="10003" y="21923"/>
                    <a:pt x="9693" y="21934"/>
                    <a:pt x="9390" y="21934"/>
                  </a:cubicBezTo>
                  <a:cubicBezTo>
                    <a:pt x="6979" y="21934"/>
                    <a:pt x="5017" y="21204"/>
                    <a:pt x="3602" y="19789"/>
                  </a:cubicBezTo>
                  <a:cubicBezTo>
                    <a:pt x="1419" y="17641"/>
                    <a:pt x="485" y="13901"/>
                    <a:pt x="762" y="8707"/>
                  </a:cubicBezTo>
                  <a:cubicBezTo>
                    <a:pt x="865" y="7113"/>
                    <a:pt x="1211" y="5484"/>
                    <a:pt x="1765" y="4168"/>
                  </a:cubicBezTo>
                  <a:cubicBezTo>
                    <a:pt x="2424" y="2681"/>
                    <a:pt x="3289" y="1572"/>
                    <a:pt x="4328" y="982"/>
                  </a:cubicBezTo>
                  <a:cubicBezTo>
                    <a:pt x="4364" y="982"/>
                    <a:pt x="4397" y="949"/>
                    <a:pt x="4433" y="913"/>
                  </a:cubicBezTo>
                  <a:cubicBezTo>
                    <a:pt x="4993" y="614"/>
                    <a:pt x="5517" y="465"/>
                    <a:pt x="6001" y="465"/>
                  </a:cubicBezTo>
                  <a:cubicBezTo>
                    <a:pt x="6355" y="465"/>
                    <a:pt x="6688" y="545"/>
                    <a:pt x="6996" y="705"/>
                  </a:cubicBezTo>
                  <a:cubicBezTo>
                    <a:pt x="7860" y="1190"/>
                    <a:pt x="8414" y="2368"/>
                    <a:pt x="8553" y="3997"/>
                  </a:cubicBezTo>
                  <a:cubicBezTo>
                    <a:pt x="8553" y="4099"/>
                    <a:pt x="8589" y="4204"/>
                    <a:pt x="8589" y="4307"/>
                  </a:cubicBezTo>
                  <a:cubicBezTo>
                    <a:pt x="8727" y="6213"/>
                    <a:pt x="8866" y="8324"/>
                    <a:pt x="10284" y="9432"/>
                  </a:cubicBezTo>
                  <a:cubicBezTo>
                    <a:pt x="10928" y="9927"/>
                    <a:pt x="11766" y="10174"/>
                    <a:pt x="12835" y="10174"/>
                  </a:cubicBezTo>
                  <a:cubicBezTo>
                    <a:pt x="13263" y="10174"/>
                    <a:pt x="13728" y="10135"/>
                    <a:pt x="14232" y="10056"/>
                  </a:cubicBezTo>
                  <a:cubicBezTo>
                    <a:pt x="14338" y="10023"/>
                    <a:pt x="14440" y="9917"/>
                    <a:pt x="14407" y="9779"/>
                  </a:cubicBezTo>
                  <a:cubicBezTo>
                    <a:pt x="14377" y="9665"/>
                    <a:pt x="14302" y="9597"/>
                    <a:pt x="14200" y="9597"/>
                  </a:cubicBezTo>
                  <a:cubicBezTo>
                    <a:pt x="14178" y="9597"/>
                    <a:pt x="14154" y="9601"/>
                    <a:pt x="14130" y="9607"/>
                  </a:cubicBezTo>
                  <a:cubicBezTo>
                    <a:pt x="13645" y="9680"/>
                    <a:pt x="13198" y="9719"/>
                    <a:pt x="12789" y="9719"/>
                  </a:cubicBezTo>
                  <a:cubicBezTo>
                    <a:pt x="11855" y="9719"/>
                    <a:pt x="11116" y="9520"/>
                    <a:pt x="10561" y="9086"/>
                  </a:cubicBezTo>
                  <a:cubicBezTo>
                    <a:pt x="9315" y="8116"/>
                    <a:pt x="9176" y="6177"/>
                    <a:pt x="9038" y="4274"/>
                  </a:cubicBezTo>
                  <a:cubicBezTo>
                    <a:pt x="9038" y="4168"/>
                    <a:pt x="9038" y="4066"/>
                    <a:pt x="9004" y="3961"/>
                  </a:cubicBezTo>
                  <a:cubicBezTo>
                    <a:pt x="8866" y="2160"/>
                    <a:pt x="8243" y="844"/>
                    <a:pt x="7204" y="290"/>
                  </a:cubicBezTo>
                  <a:cubicBezTo>
                    <a:pt x="6833" y="98"/>
                    <a:pt x="6432" y="1"/>
                    <a:pt x="60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8"/>
            <p:cNvSpPr/>
            <p:nvPr/>
          </p:nvSpPr>
          <p:spPr>
            <a:xfrm>
              <a:off x="3421750" y="1979850"/>
              <a:ext cx="92675" cy="26225"/>
            </a:xfrm>
            <a:custGeom>
              <a:avLst/>
              <a:gdLst/>
              <a:ahLst/>
              <a:cxnLst/>
              <a:rect l="l" t="t" r="r" b="b"/>
              <a:pathLst>
                <a:path w="3707" h="1049" extrusionOk="0">
                  <a:moveTo>
                    <a:pt x="291" y="1"/>
                  </a:moveTo>
                  <a:cubicBezTo>
                    <a:pt x="199" y="1"/>
                    <a:pt x="99" y="63"/>
                    <a:pt x="69" y="148"/>
                  </a:cubicBezTo>
                  <a:cubicBezTo>
                    <a:pt x="0" y="286"/>
                    <a:pt x="69" y="392"/>
                    <a:pt x="208" y="461"/>
                  </a:cubicBezTo>
                  <a:cubicBezTo>
                    <a:pt x="1316" y="840"/>
                    <a:pt x="2424" y="1048"/>
                    <a:pt x="3463" y="1048"/>
                  </a:cubicBezTo>
                  <a:cubicBezTo>
                    <a:pt x="3602" y="1048"/>
                    <a:pt x="3707" y="946"/>
                    <a:pt x="3707" y="807"/>
                  </a:cubicBezTo>
                  <a:cubicBezTo>
                    <a:pt x="3707" y="669"/>
                    <a:pt x="3602" y="563"/>
                    <a:pt x="3463" y="563"/>
                  </a:cubicBezTo>
                  <a:cubicBezTo>
                    <a:pt x="2460" y="563"/>
                    <a:pt x="1421" y="392"/>
                    <a:pt x="346" y="9"/>
                  </a:cubicBezTo>
                  <a:cubicBezTo>
                    <a:pt x="329" y="4"/>
                    <a:pt x="310" y="1"/>
                    <a:pt x="2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8"/>
            <p:cNvSpPr/>
            <p:nvPr/>
          </p:nvSpPr>
          <p:spPr>
            <a:xfrm>
              <a:off x="3292775" y="1876375"/>
              <a:ext cx="115125" cy="106350"/>
            </a:xfrm>
            <a:custGeom>
              <a:avLst/>
              <a:gdLst/>
              <a:ahLst/>
              <a:cxnLst/>
              <a:rect l="l" t="t" r="r" b="b"/>
              <a:pathLst>
                <a:path w="4605" h="4254" extrusionOk="0">
                  <a:moveTo>
                    <a:pt x="253" y="1"/>
                  </a:moveTo>
                  <a:cubicBezTo>
                    <a:pt x="216" y="1"/>
                    <a:pt x="178" y="9"/>
                    <a:pt x="139" y="28"/>
                  </a:cubicBezTo>
                  <a:cubicBezTo>
                    <a:pt x="34" y="98"/>
                    <a:pt x="0" y="236"/>
                    <a:pt x="34" y="339"/>
                  </a:cubicBezTo>
                  <a:cubicBezTo>
                    <a:pt x="832" y="2001"/>
                    <a:pt x="2286" y="3353"/>
                    <a:pt x="4225" y="4217"/>
                  </a:cubicBezTo>
                  <a:cubicBezTo>
                    <a:pt x="4259" y="4254"/>
                    <a:pt x="4295" y="4254"/>
                    <a:pt x="4328" y="4254"/>
                  </a:cubicBezTo>
                  <a:cubicBezTo>
                    <a:pt x="4433" y="4254"/>
                    <a:pt x="4502" y="4217"/>
                    <a:pt x="4536" y="4115"/>
                  </a:cubicBezTo>
                  <a:cubicBezTo>
                    <a:pt x="4605" y="4010"/>
                    <a:pt x="4536" y="3871"/>
                    <a:pt x="4433" y="3802"/>
                  </a:cubicBezTo>
                  <a:cubicBezTo>
                    <a:pt x="2563" y="2971"/>
                    <a:pt x="1211" y="1724"/>
                    <a:pt x="449" y="131"/>
                  </a:cubicBezTo>
                  <a:cubicBezTo>
                    <a:pt x="425" y="57"/>
                    <a:pt x="347" y="1"/>
                    <a:pt x="25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3252050" y="1442425"/>
              <a:ext cx="64075" cy="412175"/>
            </a:xfrm>
            <a:custGeom>
              <a:avLst/>
              <a:gdLst/>
              <a:ahLst/>
              <a:cxnLst/>
              <a:rect l="l" t="t" r="r" b="b"/>
              <a:pathLst>
                <a:path w="2563" h="16487" extrusionOk="0">
                  <a:moveTo>
                    <a:pt x="2280" y="1"/>
                  </a:moveTo>
                  <a:cubicBezTo>
                    <a:pt x="2202" y="1"/>
                    <a:pt x="2125" y="47"/>
                    <a:pt x="2078" y="140"/>
                  </a:cubicBezTo>
                  <a:cubicBezTo>
                    <a:pt x="416" y="3188"/>
                    <a:pt x="70" y="6615"/>
                    <a:pt x="36" y="8936"/>
                  </a:cubicBezTo>
                  <a:cubicBezTo>
                    <a:pt x="0" y="11568"/>
                    <a:pt x="416" y="14303"/>
                    <a:pt x="1109" y="16312"/>
                  </a:cubicBezTo>
                  <a:cubicBezTo>
                    <a:pt x="1145" y="16417"/>
                    <a:pt x="1214" y="16486"/>
                    <a:pt x="1316" y="16486"/>
                  </a:cubicBezTo>
                  <a:cubicBezTo>
                    <a:pt x="1352" y="16486"/>
                    <a:pt x="1386" y="16486"/>
                    <a:pt x="1386" y="16450"/>
                  </a:cubicBezTo>
                  <a:cubicBezTo>
                    <a:pt x="1524" y="16417"/>
                    <a:pt x="1593" y="16278"/>
                    <a:pt x="1560" y="16173"/>
                  </a:cubicBezTo>
                  <a:cubicBezTo>
                    <a:pt x="867" y="14200"/>
                    <a:pt x="485" y="11499"/>
                    <a:pt x="485" y="8936"/>
                  </a:cubicBezTo>
                  <a:cubicBezTo>
                    <a:pt x="521" y="6651"/>
                    <a:pt x="867" y="3326"/>
                    <a:pt x="2494" y="348"/>
                  </a:cubicBezTo>
                  <a:cubicBezTo>
                    <a:pt x="2563" y="243"/>
                    <a:pt x="2494" y="104"/>
                    <a:pt x="2391" y="35"/>
                  </a:cubicBezTo>
                  <a:cubicBezTo>
                    <a:pt x="2356" y="12"/>
                    <a:pt x="2318" y="1"/>
                    <a:pt x="228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3319575" y="1338150"/>
              <a:ext cx="229500" cy="147625"/>
            </a:xfrm>
            <a:custGeom>
              <a:avLst/>
              <a:gdLst/>
              <a:ahLst/>
              <a:cxnLst/>
              <a:rect l="l" t="t" r="r" b="b"/>
              <a:pathLst>
                <a:path w="9180" h="5905" extrusionOk="0">
                  <a:moveTo>
                    <a:pt x="5095" y="1"/>
                  </a:moveTo>
                  <a:cubicBezTo>
                    <a:pt x="4404" y="1"/>
                    <a:pt x="3674" y="202"/>
                    <a:pt x="2946" y="604"/>
                  </a:cubicBezTo>
                  <a:cubicBezTo>
                    <a:pt x="1907" y="1158"/>
                    <a:pt x="901" y="2059"/>
                    <a:pt x="70" y="3203"/>
                  </a:cubicBezTo>
                  <a:cubicBezTo>
                    <a:pt x="1" y="3305"/>
                    <a:pt x="37" y="3480"/>
                    <a:pt x="139" y="3549"/>
                  </a:cubicBezTo>
                  <a:cubicBezTo>
                    <a:pt x="176" y="3574"/>
                    <a:pt x="217" y="3585"/>
                    <a:pt x="258" y="3585"/>
                  </a:cubicBezTo>
                  <a:cubicBezTo>
                    <a:pt x="333" y="3585"/>
                    <a:pt x="407" y="3546"/>
                    <a:pt x="452" y="3480"/>
                  </a:cubicBezTo>
                  <a:cubicBezTo>
                    <a:pt x="1247" y="2372"/>
                    <a:pt x="2184" y="1541"/>
                    <a:pt x="3153" y="1020"/>
                  </a:cubicBezTo>
                  <a:cubicBezTo>
                    <a:pt x="3851" y="657"/>
                    <a:pt x="4530" y="470"/>
                    <a:pt x="5147" y="470"/>
                  </a:cubicBezTo>
                  <a:cubicBezTo>
                    <a:pt x="5355" y="470"/>
                    <a:pt x="5557" y="491"/>
                    <a:pt x="5749" y="535"/>
                  </a:cubicBezTo>
                  <a:cubicBezTo>
                    <a:pt x="7517" y="917"/>
                    <a:pt x="8417" y="2474"/>
                    <a:pt x="8694" y="5696"/>
                  </a:cubicBezTo>
                  <a:cubicBezTo>
                    <a:pt x="8728" y="5799"/>
                    <a:pt x="8833" y="5904"/>
                    <a:pt x="8935" y="5904"/>
                  </a:cubicBezTo>
                  <a:lnTo>
                    <a:pt x="8971" y="5904"/>
                  </a:lnTo>
                  <a:cubicBezTo>
                    <a:pt x="9074" y="5868"/>
                    <a:pt x="9179" y="5766"/>
                    <a:pt x="9179" y="5660"/>
                  </a:cubicBezTo>
                  <a:cubicBezTo>
                    <a:pt x="9005" y="3998"/>
                    <a:pt x="8728" y="2821"/>
                    <a:pt x="8279" y="1956"/>
                  </a:cubicBezTo>
                  <a:cubicBezTo>
                    <a:pt x="7725" y="917"/>
                    <a:pt x="6927" y="327"/>
                    <a:pt x="5855" y="86"/>
                  </a:cubicBezTo>
                  <a:cubicBezTo>
                    <a:pt x="5608" y="29"/>
                    <a:pt x="5354" y="1"/>
                    <a:pt x="509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8"/>
            <p:cNvSpPr/>
            <p:nvPr/>
          </p:nvSpPr>
          <p:spPr>
            <a:xfrm>
              <a:off x="3542125" y="1518650"/>
              <a:ext cx="109925" cy="77925"/>
            </a:xfrm>
            <a:custGeom>
              <a:avLst/>
              <a:gdLst/>
              <a:ahLst/>
              <a:cxnLst/>
              <a:rect l="l" t="t" r="r" b="b"/>
              <a:pathLst>
                <a:path w="4397" h="3117" extrusionOk="0">
                  <a:moveTo>
                    <a:pt x="208" y="0"/>
                  </a:moveTo>
                  <a:cubicBezTo>
                    <a:pt x="103" y="0"/>
                    <a:pt x="0" y="139"/>
                    <a:pt x="0" y="241"/>
                  </a:cubicBezTo>
                  <a:cubicBezTo>
                    <a:pt x="172" y="1455"/>
                    <a:pt x="623" y="2286"/>
                    <a:pt x="1349" y="2735"/>
                  </a:cubicBezTo>
                  <a:cubicBezTo>
                    <a:pt x="1765" y="2978"/>
                    <a:pt x="2250" y="3117"/>
                    <a:pt x="2771" y="3117"/>
                  </a:cubicBezTo>
                  <a:cubicBezTo>
                    <a:pt x="3219" y="3117"/>
                    <a:pt x="3704" y="3012"/>
                    <a:pt x="4225" y="2840"/>
                  </a:cubicBezTo>
                  <a:cubicBezTo>
                    <a:pt x="4328" y="2804"/>
                    <a:pt x="4397" y="2665"/>
                    <a:pt x="4364" y="2563"/>
                  </a:cubicBezTo>
                  <a:cubicBezTo>
                    <a:pt x="4337" y="2461"/>
                    <a:pt x="4256" y="2397"/>
                    <a:pt x="4160" y="2397"/>
                  </a:cubicBezTo>
                  <a:cubicBezTo>
                    <a:pt x="4125" y="2397"/>
                    <a:pt x="4088" y="2406"/>
                    <a:pt x="4051" y="2424"/>
                  </a:cubicBezTo>
                  <a:cubicBezTo>
                    <a:pt x="3590" y="2572"/>
                    <a:pt x="3153" y="2649"/>
                    <a:pt x="2755" y="2649"/>
                  </a:cubicBezTo>
                  <a:cubicBezTo>
                    <a:pt x="2314" y="2649"/>
                    <a:pt x="1921" y="2554"/>
                    <a:pt x="1593" y="2355"/>
                  </a:cubicBezTo>
                  <a:cubicBezTo>
                    <a:pt x="970" y="1973"/>
                    <a:pt x="587" y="1247"/>
                    <a:pt x="485" y="208"/>
                  </a:cubicBezTo>
                  <a:cubicBezTo>
                    <a:pt x="449" y="69"/>
                    <a:pt x="346" y="0"/>
                    <a:pt x="2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8"/>
            <p:cNvSpPr/>
            <p:nvPr/>
          </p:nvSpPr>
          <p:spPr>
            <a:xfrm>
              <a:off x="3206200" y="1284475"/>
              <a:ext cx="448500" cy="764050"/>
            </a:xfrm>
            <a:custGeom>
              <a:avLst/>
              <a:gdLst/>
              <a:ahLst/>
              <a:cxnLst/>
              <a:rect l="l" t="t" r="r" b="b"/>
              <a:pathLst>
                <a:path w="17940" h="30562" extrusionOk="0">
                  <a:moveTo>
                    <a:pt x="10266" y="1"/>
                  </a:moveTo>
                  <a:cubicBezTo>
                    <a:pt x="9344" y="1"/>
                    <a:pt x="8323" y="312"/>
                    <a:pt x="7237" y="950"/>
                  </a:cubicBezTo>
                  <a:cubicBezTo>
                    <a:pt x="5195" y="2128"/>
                    <a:pt x="3463" y="4136"/>
                    <a:pt x="2181" y="6804"/>
                  </a:cubicBezTo>
                  <a:cubicBezTo>
                    <a:pt x="1003" y="9229"/>
                    <a:pt x="277" y="11963"/>
                    <a:pt x="172" y="14562"/>
                  </a:cubicBezTo>
                  <a:cubicBezTo>
                    <a:pt x="0" y="19028"/>
                    <a:pt x="588" y="22458"/>
                    <a:pt x="1940" y="24951"/>
                  </a:cubicBezTo>
                  <a:cubicBezTo>
                    <a:pt x="3117" y="27132"/>
                    <a:pt x="4882" y="28655"/>
                    <a:pt x="7514" y="29730"/>
                  </a:cubicBezTo>
                  <a:cubicBezTo>
                    <a:pt x="9315" y="30387"/>
                    <a:pt x="10251" y="30525"/>
                    <a:pt x="10769" y="30561"/>
                  </a:cubicBezTo>
                  <a:lnTo>
                    <a:pt x="10805" y="30561"/>
                  </a:lnTo>
                  <a:cubicBezTo>
                    <a:pt x="10908" y="30561"/>
                    <a:pt x="11013" y="30456"/>
                    <a:pt x="11013" y="30354"/>
                  </a:cubicBezTo>
                  <a:cubicBezTo>
                    <a:pt x="11046" y="30215"/>
                    <a:pt x="10944" y="30110"/>
                    <a:pt x="10805" y="30110"/>
                  </a:cubicBezTo>
                  <a:cubicBezTo>
                    <a:pt x="10320" y="30041"/>
                    <a:pt x="9420" y="29938"/>
                    <a:pt x="7688" y="29279"/>
                  </a:cubicBezTo>
                  <a:cubicBezTo>
                    <a:pt x="5159" y="28276"/>
                    <a:pt x="3463" y="26821"/>
                    <a:pt x="2355" y="24707"/>
                  </a:cubicBezTo>
                  <a:cubicBezTo>
                    <a:pt x="1039" y="22283"/>
                    <a:pt x="485" y="18959"/>
                    <a:pt x="657" y="14562"/>
                  </a:cubicBezTo>
                  <a:cubicBezTo>
                    <a:pt x="831" y="9852"/>
                    <a:pt x="3220" y="3790"/>
                    <a:pt x="7445" y="1366"/>
                  </a:cubicBezTo>
                  <a:cubicBezTo>
                    <a:pt x="8484" y="760"/>
                    <a:pt x="9429" y="465"/>
                    <a:pt x="10271" y="465"/>
                  </a:cubicBezTo>
                  <a:cubicBezTo>
                    <a:pt x="10775" y="465"/>
                    <a:pt x="11242" y="571"/>
                    <a:pt x="11670" y="779"/>
                  </a:cubicBezTo>
                  <a:cubicBezTo>
                    <a:pt x="13055" y="1471"/>
                    <a:pt x="13991" y="3272"/>
                    <a:pt x="14371" y="6006"/>
                  </a:cubicBezTo>
                  <a:cubicBezTo>
                    <a:pt x="14815" y="9175"/>
                    <a:pt x="15626" y="10232"/>
                    <a:pt x="17595" y="10232"/>
                  </a:cubicBezTo>
                  <a:cubicBezTo>
                    <a:pt x="17628" y="10232"/>
                    <a:pt x="17661" y="10232"/>
                    <a:pt x="17695" y="10232"/>
                  </a:cubicBezTo>
                  <a:cubicBezTo>
                    <a:pt x="17834" y="10232"/>
                    <a:pt x="17939" y="10129"/>
                    <a:pt x="17939" y="9990"/>
                  </a:cubicBezTo>
                  <a:cubicBezTo>
                    <a:pt x="17939" y="9852"/>
                    <a:pt x="17834" y="9747"/>
                    <a:pt x="17695" y="9747"/>
                  </a:cubicBezTo>
                  <a:cubicBezTo>
                    <a:pt x="17614" y="9750"/>
                    <a:pt x="17535" y="9752"/>
                    <a:pt x="17457" y="9752"/>
                  </a:cubicBezTo>
                  <a:cubicBezTo>
                    <a:pt x="16018" y="9752"/>
                    <a:pt x="15248" y="9092"/>
                    <a:pt x="14822" y="5937"/>
                  </a:cubicBezTo>
                  <a:cubicBezTo>
                    <a:pt x="14440" y="3064"/>
                    <a:pt x="13401" y="1125"/>
                    <a:pt x="11877" y="363"/>
                  </a:cubicBezTo>
                  <a:cubicBezTo>
                    <a:pt x="11384" y="123"/>
                    <a:pt x="10845" y="1"/>
                    <a:pt x="102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8"/>
            <p:cNvSpPr/>
            <p:nvPr/>
          </p:nvSpPr>
          <p:spPr>
            <a:xfrm>
              <a:off x="3585400" y="1357600"/>
              <a:ext cx="70125" cy="128175"/>
            </a:xfrm>
            <a:custGeom>
              <a:avLst/>
              <a:gdLst/>
              <a:ahLst/>
              <a:cxnLst/>
              <a:rect l="l" t="t" r="r" b="b"/>
              <a:pathLst>
                <a:path w="2805" h="5127" extrusionOk="0">
                  <a:moveTo>
                    <a:pt x="208" y="1"/>
                  </a:moveTo>
                  <a:cubicBezTo>
                    <a:pt x="103" y="34"/>
                    <a:pt x="1" y="139"/>
                    <a:pt x="34" y="278"/>
                  </a:cubicBezTo>
                  <a:cubicBezTo>
                    <a:pt x="70" y="519"/>
                    <a:pt x="103" y="796"/>
                    <a:pt x="172" y="1040"/>
                  </a:cubicBezTo>
                  <a:cubicBezTo>
                    <a:pt x="311" y="2009"/>
                    <a:pt x="486" y="2979"/>
                    <a:pt x="796" y="3741"/>
                  </a:cubicBezTo>
                  <a:cubicBezTo>
                    <a:pt x="1178" y="4675"/>
                    <a:pt x="1765" y="5126"/>
                    <a:pt x="2527" y="5126"/>
                  </a:cubicBezTo>
                  <a:lnTo>
                    <a:pt x="2597" y="5126"/>
                  </a:lnTo>
                  <a:cubicBezTo>
                    <a:pt x="2702" y="5126"/>
                    <a:pt x="2804" y="5021"/>
                    <a:pt x="2804" y="4882"/>
                  </a:cubicBezTo>
                  <a:cubicBezTo>
                    <a:pt x="2804" y="4762"/>
                    <a:pt x="2727" y="4668"/>
                    <a:pt x="2615" y="4668"/>
                  </a:cubicBezTo>
                  <a:cubicBezTo>
                    <a:pt x="2598" y="4668"/>
                    <a:pt x="2581" y="4670"/>
                    <a:pt x="2563" y="4675"/>
                  </a:cubicBezTo>
                  <a:cubicBezTo>
                    <a:pt x="1973" y="4675"/>
                    <a:pt x="1558" y="4328"/>
                    <a:pt x="1211" y="3566"/>
                  </a:cubicBezTo>
                  <a:cubicBezTo>
                    <a:pt x="934" y="2840"/>
                    <a:pt x="763" y="1904"/>
                    <a:pt x="624" y="970"/>
                  </a:cubicBezTo>
                  <a:cubicBezTo>
                    <a:pt x="555" y="693"/>
                    <a:pt x="519" y="450"/>
                    <a:pt x="486" y="208"/>
                  </a:cubicBezTo>
                  <a:cubicBezTo>
                    <a:pt x="450" y="70"/>
                    <a:pt x="347" y="1"/>
                    <a:pt x="20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3487525" y="1232925"/>
              <a:ext cx="103925" cy="108225"/>
            </a:xfrm>
            <a:custGeom>
              <a:avLst/>
              <a:gdLst/>
              <a:ahLst/>
              <a:cxnLst/>
              <a:rect l="l" t="t" r="r" b="b"/>
              <a:pathLst>
                <a:path w="4157" h="4329" extrusionOk="0">
                  <a:moveTo>
                    <a:pt x="278" y="1"/>
                  </a:moveTo>
                  <a:cubicBezTo>
                    <a:pt x="140" y="1"/>
                    <a:pt x="37" y="70"/>
                    <a:pt x="1" y="209"/>
                  </a:cubicBezTo>
                  <a:cubicBezTo>
                    <a:pt x="1" y="311"/>
                    <a:pt x="70" y="450"/>
                    <a:pt x="209" y="450"/>
                  </a:cubicBezTo>
                  <a:cubicBezTo>
                    <a:pt x="1802" y="763"/>
                    <a:pt x="3015" y="2079"/>
                    <a:pt x="3672" y="4157"/>
                  </a:cubicBezTo>
                  <a:cubicBezTo>
                    <a:pt x="3708" y="4259"/>
                    <a:pt x="3810" y="4328"/>
                    <a:pt x="3916" y="4328"/>
                  </a:cubicBezTo>
                  <a:lnTo>
                    <a:pt x="3985" y="4328"/>
                  </a:lnTo>
                  <a:cubicBezTo>
                    <a:pt x="4087" y="4295"/>
                    <a:pt x="4157" y="4157"/>
                    <a:pt x="4123" y="4018"/>
                  </a:cubicBezTo>
                  <a:cubicBezTo>
                    <a:pt x="3777" y="2943"/>
                    <a:pt x="3292" y="2043"/>
                    <a:pt x="2633" y="1350"/>
                  </a:cubicBezTo>
                  <a:cubicBezTo>
                    <a:pt x="1976" y="624"/>
                    <a:pt x="1178" y="173"/>
                    <a:pt x="2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a:off x="3319575" y="1231200"/>
              <a:ext cx="155875" cy="86600"/>
            </a:xfrm>
            <a:custGeom>
              <a:avLst/>
              <a:gdLst/>
              <a:ahLst/>
              <a:cxnLst/>
              <a:rect l="l" t="t" r="r" b="b"/>
              <a:pathLst>
                <a:path w="6235" h="3464" extrusionOk="0">
                  <a:moveTo>
                    <a:pt x="5993" y="1"/>
                  </a:moveTo>
                  <a:cubicBezTo>
                    <a:pt x="4054" y="103"/>
                    <a:pt x="1907" y="1211"/>
                    <a:pt x="106" y="3048"/>
                  </a:cubicBezTo>
                  <a:cubicBezTo>
                    <a:pt x="1" y="3151"/>
                    <a:pt x="1" y="3289"/>
                    <a:pt x="106" y="3394"/>
                  </a:cubicBezTo>
                  <a:cubicBezTo>
                    <a:pt x="139" y="3428"/>
                    <a:pt x="208" y="3464"/>
                    <a:pt x="278" y="3464"/>
                  </a:cubicBezTo>
                  <a:cubicBezTo>
                    <a:pt x="314" y="3464"/>
                    <a:pt x="383" y="3428"/>
                    <a:pt x="416" y="3394"/>
                  </a:cubicBezTo>
                  <a:cubicBezTo>
                    <a:pt x="2114" y="1627"/>
                    <a:pt x="4226" y="555"/>
                    <a:pt x="6026" y="485"/>
                  </a:cubicBezTo>
                  <a:cubicBezTo>
                    <a:pt x="6165" y="485"/>
                    <a:pt x="6234" y="347"/>
                    <a:pt x="6234" y="242"/>
                  </a:cubicBezTo>
                  <a:cubicBezTo>
                    <a:pt x="6234" y="103"/>
                    <a:pt x="6132" y="1"/>
                    <a:pt x="599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a:off x="3188875" y="1329525"/>
              <a:ext cx="116875" cy="211650"/>
            </a:xfrm>
            <a:custGeom>
              <a:avLst/>
              <a:gdLst/>
              <a:ahLst/>
              <a:cxnLst/>
              <a:rect l="l" t="t" r="r" b="b"/>
              <a:pathLst>
                <a:path w="4675" h="8466" extrusionOk="0">
                  <a:moveTo>
                    <a:pt x="4417" y="1"/>
                  </a:moveTo>
                  <a:cubicBezTo>
                    <a:pt x="4350" y="1"/>
                    <a:pt x="4282" y="27"/>
                    <a:pt x="4226" y="85"/>
                  </a:cubicBezTo>
                  <a:cubicBezTo>
                    <a:pt x="2250" y="2440"/>
                    <a:pt x="726" y="5382"/>
                    <a:pt x="34" y="8188"/>
                  </a:cubicBezTo>
                  <a:cubicBezTo>
                    <a:pt x="1" y="8291"/>
                    <a:pt x="70" y="8430"/>
                    <a:pt x="208" y="8466"/>
                  </a:cubicBezTo>
                  <a:lnTo>
                    <a:pt x="278" y="8466"/>
                  </a:lnTo>
                  <a:cubicBezTo>
                    <a:pt x="380" y="8466"/>
                    <a:pt x="449" y="8396"/>
                    <a:pt x="485" y="8291"/>
                  </a:cubicBezTo>
                  <a:cubicBezTo>
                    <a:pt x="1178" y="5557"/>
                    <a:pt x="2666" y="2681"/>
                    <a:pt x="4572" y="395"/>
                  </a:cubicBezTo>
                  <a:cubicBezTo>
                    <a:pt x="4674" y="293"/>
                    <a:pt x="4641" y="118"/>
                    <a:pt x="4572" y="49"/>
                  </a:cubicBezTo>
                  <a:cubicBezTo>
                    <a:pt x="4525" y="18"/>
                    <a:pt x="4471" y="1"/>
                    <a:pt x="441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8"/>
            <p:cNvSpPr/>
            <p:nvPr/>
          </p:nvSpPr>
          <p:spPr>
            <a:xfrm>
              <a:off x="3164625" y="1562750"/>
              <a:ext cx="26850" cy="212175"/>
            </a:xfrm>
            <a:custGeom>
              <a:avLst/>
              <a:gdLst/>
              <a:ahLst/>
              <a:cxnLst/>
              <a:rect l="l" t="t" r="r" b="b"/>
              <a:pathLst>
                <a:path w="1074" h="8487" extrusionOk="0">
                  <a:moveTo>
                    <a:pt x="865" y="1"/>
                  </a:moveTo>
                  <a:cubicBezTo>
                    <a:pt x="763" y="1"/>
                    <a:pt x="624" y="70"/>
                    <a:pt x="588" y="209"/>
                  </a:cubicBezTo>
                  <a:cubicBezTo>
                    <a:pt x="103" y="2877"/>
                    <a:pt x="1" y="5647"/>
                    <a:pt x="347" y="8279"/>
                  </a:cubicBezTo>
                  <a:cubicBezTo>
                    <a:pt x="347" y="8382"/>
                    <a:pt x="450" y="8487"/>
                    <a:pt x="555" y="8487"/>
                  </a:cubicBezTo>
                  <a:lnTo>
                    <a:pt x="588" y="8487"/>
                  </a:lnTo>
                  <a:cubicBezTo>
                    <a:pt x="727" y="8451"/>
                    <a:pt x="796" y="8348"/>
                    <a:pt x="796" y="8210"/>
                  </a:cubicBezTo>
                  <a:cubicBezTo>
                    <a:pt x="486" y="5647"/>
                    <a:pt x="588" y="2910"/>
                    <a:pt x="1073" y="278"/>
                  </a:cubicBezTo>
                  <a:cubicBezTo>
                    <a:pt x="1073" y="175"/>
                    <a:pt x="1004" y="37"/>
                    <a:pt x="86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3177600" y="1802625"/>
              <a:ext cx="64975" cy="163625"/>
            </a:xfrm>
            <a:custGeom>
              <a:avLst/>
              <a:gdLst/>
              <a:ahLst/>
              <a:cxnLst/>
              <a:rect l="l" t="t" r="r" b="b"/>
              <a:pathLst>
                <a:path w="2599" h="6545" extrusionOk="0">
                  <a:moveTo>
                    <a:pt x="208" y="0"/>
                  </a:moveTo>
                  <a:cubicBezTo>
                    <a:pt x="69" y="33"/>
                    <a:pt x="0" y="172"/>
                    <a:pt x="0" y="277"/>
                  </a:cubicBezTo>
                  <a:cubicBezTo>
                    <a:pt x="416" y="2632"/>
                    <a:pt x="1177" y="4813"/>
                    <a:pt x="2147" y="6442"/>
                  </a:cubicBezTo>
                  <a:cubicBezTo>
                    <a:pt x="2183" y="6511"/>
                    <a:pt x="2286" y="6544"/>
                    <a:pt x="2355" y="6544"/>
                  </a:cubicBezTo>
                  <a:cubicBezTo>
                    <a:pt x="2391" y="6544"/>
                    <a:pt x="2424" y="6544"/>
                    <a:pt x="2460" y="6511"/>
                  </a:cubicBezTo>
                  <a:cubicBezTo>
                    <a:pt x="2563" y="6442"/>
                    <a:pt x="2599" y="6303"/>
                    <a:pt x="2563" y="6198"/>
                  </a:cubicBezTo>
                  <a:cubicBezTo>
                    <a:pt x="1593" y="4641"/>
                    <a:pt x="867" y="2494"/>
                    <a:pt x="452" y="208"/>
                  </a:cubicBezTo>
                  <a:cubicBezTo>
                    <a:pt x="452" y="69"/>
                    <a:pt x="313" y="0"/>
                    <a:pt x="20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8"/>
            <p:cNvSpPr/>
            <p:nvPr/>
          </p:nvSpPr>
          <p:spPr>
            <a:xfrm>
              <a:off x="3252050" y="1982650"/>
              <a:ext cx="163675" cy="116100"/>
            </a:xfrm>
            <a:custGeom>
              <a:avLst/>
              <a:gdLst/>
              <a:ahLst/>
              <a:cxnLst/>
              <a:rect l="l" t="t" r="r" b="b"/>
              <a:pathLst>
                <a:path w="6547" h="4644" extrusionOk="0">
                  <a:moveTo>
                    <a:pt x="258" y="0"/>
                  </a:moveTo>
                  <a:cubicBezTo>
                    <a:pt x="217" y="0"/>
                    <a:pt x="176" y="11"/>
                    <a:pt x="139" y="36"/>
                  </a:cubicBezTo>
                  <a:cubicBezTo>
                    <a:pt x="36" y="105"/>
                    <a:pt x="0" y="280"/>
                    <a:pt x="70" y="382"/>
                  </a:cubicBezTo>
                  <a:cubicBezTo>
                    <a:pt x="1316" y="2044"/>
                    <a:pt x="3325" y="3466"/>
                    <a:pt x="6201" y="4607"/>
                  </a:cubicBezTo>
                  <a:cubicBezTo>
                    <a:pt x="6234" y="4643"/>
                    <a:pt x="6270" y="4643"/>
                    <a:pt x="6270" y="4643"/>
                  </a:cubicBezTo>
                  <a:cubicBezTo>
                    <a:pt x="6372" y="4643"/>
                    <a:pt x="6478" y="4574"/>
                    <a:pt x="6511" y="4505"/>
                  </a:cubicBezTo>
                  <a:cubicBezTo>
                    <a:pt x="6547" y="4366"/>
                    <a:pt x="6478" y="4228"/>
                    <a:pt x="6372" y="4192"/>
                  </a:cubicBezTo>
                  <a:cubicBezTo>
                    <a:pt x="3602" y="3050"/>
                    <a:pt x="1663" y="1698"/>
                    <a:pt x="452" y="105"/>
                  </a:cubicBezTo>
                  <a:cubicBezTo>
                    <a:pt x="407" y="39"/>
                    <a:pt x="333" y="0"/>
                    <a:pt x="2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8"/>
            <p:cNvSpPr/>
            <p:nvPr/>
          </p:nvSpPr>
          <p:spPr>
            <a:xfrm>
              <a:off x="3129100" y="1180850"/>
              <a:ext cx="526425" cy="951625"/>
            </a:xfrm>
            <a:custGeom>
              <a:avLst/>
              <a:gdLst/>
              <a:ahLst/>
              <a:cxnLst/>
              <a:rect l="l" t="t" r="r" b="b"/>
              <a:pathLst>
                <a:path w="21057" h="38065" extrusionOk="0">
                  <a:moveTo>
                    <a:pt x="13795" y="0"/>
                  </a:moveTo>
                  <a:cubicBezTo>
                    <a:pt x="12616" y="0"/>
                    <a:pt x="11421" y="304"/>
                    <a:pt x="10321" y="906"/>
                  </a:cubicBezTo>
                  <a:cubicBezTo>
                    <a:pt x="7135" y="2638"/>
                    <a:pt x="4503" y="5547"/>
                    <a:pt x="2633" y="9251"/>
                  </a:cubicBezTo>
                  <a:cubicBezTo>
                    <a:pt x="937" y="12714"/>
                    <a:pt x="1" y="16767"/>
                    <a:pt x="1" y="20646"/>
                  </a:cubicBezTo>
                  <a:cubicBezTo>
                    <a:pt x="1" y="26949"/>
                    <a:pt x="1491" y="35086"/>
                    <a:pt x="8728" y="38064"/>
                  </a:cubicBezTo>
                  <a:lnTo>
                    <a:pt x="8797" y="38064"/>
                  </a:lnTo>
                  <a:cubicBezTo>
                    <a:pt x="8902" y="38064"/>
                    <a:pt x="9005" y="37995"/>
                    <a:pt x="9041" y="37926"/>
                  </a:cubicBezTo>
                  <a:cubicBezTo>
                    <a:pt x="9074" y="37823"/>
                    <a:pt x="9005" y="37685"/>
                    <a:pt x="8902" y="37616"/>
                  </a:cubicBezTo>
                  <a:cubicBezTo>
                    <a:pt x="5957" y="36402"/>
                    <a:pt x="3741" y="34222"/>
                    <a:pt x="2322" y="31036"/>
                  </a:cubicBezTo>
                  <a:cubicBezTo>
                    <a:pt x="1076" y="28265"/>
                    <a:pt x="452" y="24766"/>
                    <a:pt x="452" y="20646"/>
                  </a:cubicBezTo>
                  <a:cubicBezTo>
                    <a:pt x="452" y="16837"/>
                    <a:pt x="1386" y="12853"/>
                    <a:pt x="3048" y="9459"/>
                  </a:cubicBezTo>
                  <a:cubicBezTo>
                    <a:pt x="4849" y="5824"/>
                    <a:pt x="7448" y="3017"/>
                    <a:pt x="10529" y="1322"/>
                  </a:cubicBezTo>
                  <a:cubicBezTo>
                    <a:pt x="11567" y="750"/>
                    <a:pt x="12693" y="464"/>
                    <a:pt x="13801" y="464"/>
                  </a:cubicBezTo>
                  <a:cubicBezTo>
                    <a:pt x="14909" y="464"/>
                    <a:pt x="16000" y="750"/>
                    <a:pt x="16970" y="1322"/>
                  </a:cubicBezTo>
                  <a:cubicBezTo>
                    <a:pt x="18045" y="1979"/>
                    <a:pt x="18945" y="2948"/>
                    <a:pt x="19569" y="4162"/>
                  </a:cubicBezTo>
                  <a:cubicBezTo>
                    <a:pt x="20261" y="5511"/>
                    <a:pt x="20608" y="7140"/>
                    <a:pt x="20608" y="8974"/>
                  </a:cubicBezTo>
                  <a:cubicBezTo>
                    <a:pt x="20608" y="9113"/>
                    <a:pt x="20710" y="9218"/>
                    <a:pt x="20849" y="9218"/>
                  </a:cubicBezTo>
                  <a:cubicBezTo>
                    <a:pt x="20954" y="9218"/>
                    <a:pt x="21056" y="9113"/>
                    <a:pt x="21056" y="8974"/>
                  </a:cubicBezTo>
                  <a:cubicBezTo>
                    <a:pt x="21056" y="7071"/>
                    <a:pt x="20710" y="5372"/>
                    <a:pt x="19984" y="3954"/>
                  </a:cubicBezTo>
                  <a:cubicBezTo>
                    <a:pt x="19325" y="2671"/>
                    <a:pt x="18355" y="1632"/>
                    <a:pt x="17214" y="940"/>
                  </a:cubicBezTo>
                  <a:cubicBezTo>
                    <a:pt x="16168" y="312"/>
                    <a:pt x="14990" y="0"/>
                    <a:pt x="137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3547300" y="1787700"/>
              <a:ext cx="72750" cy="14050"/>
            </a:xfrm>
            <a:custGeom>
              <a:avLst/>
              <a:gdLst/>
              <a:ahLst/>
              <a:cxnLst/>
              <a:rect l="l" t="t" r="r" b="b"/>
              <a:pathLst>
                <a:path w="2910" h="562" extrusionOk="0">
                  <a:moveTo>
                    <a:pt x="2685" y="1"/>
                  </a:moveTo>
                  <a:cubicBezTo>
                    <a:pt x="2669" y="1"/>
                    <a:pt x="2651" y="3"/>
                    <a:pt x="2633" y="7"/>
                  </a:cubicBezTo>
                  <a:cubicBezTo>
                    <a:pt x="2086" y="74"/>
                    <a:pt x="1567" y="98"/>
                    <a:pt x="1085" y="98"/>
                  </a:cubicBezTo>
                  <a:cubicBezTo>
                    <a:pt x="803" y="98"/>
                    <a:pt x="534" y="90"/>
                    <a:pt x="278" y="76"/>
                  </a:cubicBezTo>
                  <a:cubicBezTo>
                    <a:pt x="139" y="76"/>
                    <a:pt x="34" y="182"/>
                    <a:pt x="34" y="284"/>
                  </a:cubicBezTo>
                  <a:cubicBezTo>
                    <a:pt x="1" y="423"/>
                    <a:pt x="103" y="528"/>
                    <a:pt x="242" y="561"/>
                  </a:cubicBezTo>
                  <a:lnTo>
                    <a:pt x="901" y="561"/>
                  </a:lnTo>
                  <a:cubicBezTo>
                    <a:pt x="1455" y="561"/>
                    <a:pt x="2043" y="528"/>
                    <a:pt x="2702" y="459"/>
                  </a:cubicBezTo>
                  <a:cubicBezTo>
                    <a:pt x="2805" y="423"/>
                    <a:pt x="2910" y="320"/>
                    <a:pt x="2874" y="182"/>
                  </a:cubicBezTo>
                  <a:cubicBezTo>
                    <a:pt x="2874" y="90"/>
                    <a:pt x="2796" y="1"/>
                    <a:pt x="26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8"/>
            <p:cNvSpPr/>
            <p:nvPr/>
          </p:nvSpPr>
          <p:spPr>
            <a:xfrm>
              <a:off x="3437325" y="1728675"/>
              <a:ext cx="93525" cy="70500"/>
            </a:xfrm>
            <a:custGeom>
              <a:avLst/>
              <a:gdLst/>
              <a:ahLst/>
              <a:cxnLst/>
              <a:rect l="l" t="t" r="r" b="b"/>
              <a:pathLst>
                <a:path w="3741" h="2820" extrusionOk="0">
                  <a:moveTo>
                    <a:pt x="256" y="1"/>
                  </a:moveTo>
                  <a:cubicBezTo>
                    <a:pt x="228" y="1"/>
                    <a:pt x="200" y="5"/>
                    <a:pt x="175" y="13"/>
                  </a:cubicBezTo>
                  <a:cubicBezTo>
                    <a:pt x="70" y="82"/>
                    <a:pt x="0" y="221"/>
                    <a:pt x="70" y="326"/>
                  </a:cubicBezTo>
                  <a:cubicBezTo>
                    <a:pt x="660" y="1573"/>
                    <a:pt x="1940" y="2507"/>
                    <a:pt x="3463" y="2784"/>
                  </a:cubicBezTo>
                  <a:cubicBezTo>
                    <a:pt x="3463" y="2820"/>
                    <a:pt x="3500" y="2820"/>
                    <a:pt x="3500" y="2820"/>
                  </a:cubicBezTo>
                  <a:cubicBezTo>
                    <a:pt x="3602" y="2820"/>
                    <a:pt x="3707" y="2714"/>
                    <a:pt x="3707" y="2612"/>
                  </a:cubicBezTo>
                  <a:cubicBezTo>
                    <a:pt x="3741" y="2507"/>
                    <a:pt x="3671" y="2368"/>
                    <a:pt x="3533" y="2335"/>
                  </a:cubicBezTo>
                  <a:cubicBezTo>
                    <a:pt x="2184" y="2091"/>
                    <a:pt x="1039" y="1260"/>
                    <a:pt x="485" y="118"/>
                  </a:cubicBezTo>
                  <a:cubicBezTo>
                    <a:pt x="433" y="39"/>
                    <a:pt x="342" y="1"/>
                    <a:pt x="25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8"/>
            <p:cNvSpPr/>
            <p:nvPr/>
          </p:nvSpPr>
          <p:spPr>
            <a:xfrm>
              <a:off x="3399225" y="1535050"/>
              <a:ext cx="39025" cy="181025"/>
            </a:xfrm>
            <a:custGeom>
              <a:avLst/>
              <a:gdLst/>
              <a:ahLst/>
              <a:cxnLst/>
              <a:rect l="l" t="t" r="r" b="b"/>
              <a:pathLst>
                <a:path w="1561" h="7241" extrusionOk="0">
                  <a:moveTo>
                    <a:pt x="452" y="1"/>
                  </a:moveTo>
                  <a:cubicBezTo>
                    <a:pt x="347" y="1"/>
                    <a:pt x="208" y="70"/>
                    <a:pt x="208" y="209"/>
                  </a:cubicBezTo>
                  <a:cubicBezTo>
                    <a:pt x="1" y="2840"/>
                    <a:pt x="314" y="5301"/>
                    <a:pt x="1109" y="7102"/>
                  </a:cubicBezTo>
                  <a:cubicBezTo>
                    <a:pt x="1145" y="7204"/>
                    <a:pt x="1214" y="7240"/>
                    <a:pt x="1317" y="7240"/>
                  </a:cubicBezTo>
                  <a:cubicBezTo>
                    <a:pt x="1353" y="7240"/>
                    <a:pt x="1353" y="7240"/>
                    <a:pt x="1386" y="7204"/>
                  </a:cubicBezTo>
                  <a:cubicBezTo>
                    <a:pt x="1524" y="7171"/>
                    <a:pt x="1560" y="7032"/>
                    <a:pt x="1524" y="6927"/>
                  </a:cubicBezTo>
                  <a:cubicBezTo>
                    <a:pt x="762" y="5195"/>
                    <a:pt x="452" y="2771"/>
                    <a:pt x="660" y="245"/>
                  </a:cubicBezTo>
                  <a:cubicBezTo>
                    <a:pt x="693" y="139"/>
                    <a:pt x="591" y="1"/>
                    <a:pt x="45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p:cNvSpPr/>
            <p:nvPr/>
          </p:nvSpPr>
          <p:spPr>
            <a:xfrm>
              <a:off x="3452900" y="1115625"/>
              <a:ext cx="145475" cy="40250"/>
            </a:xfrm>
            <a:custGeom>
              <a:avLst/>
              <a:gdLst/>
              <a:ahLst/>
              <a:cxnLst/>
              <a:rect l="l" t="t" r="r" b="b"/>
              <a:pathLst>
                <a:path w="5819" h="1610" extrusionOk="0">
                  <a:moveTo>
                    <a:pt x="1581" y="1"/>
                  </a:moveTo>
                  <a:cubicBezTo>
                    <a:pt x="1094" y="1"/>
                    <a:pt x="626" y="50"/>
                    <a:pt x="209" y="155"/>
                  </a:cubicBezTo>
                  <a:cubicBezTo>
                    <a:pt x="106" y="191"/>
                    <a:pt x="1" y="329"/>
                    <a:pt x="37" y="468"/>
                  </a:cubicBezTo>
                  <a:cubicBezTo>
                    <a:pt x="64" y="553"/>
                    <a:pt x="164" y="615"/>
                    <a:pt x="276" y="615"/>
                  </a:cubicBezTo>
                  <a:cubicBezTo>
                    <a:pt x="299" y="615"/>
                    <a:pt x="323" y="612"/>
                    <a:pt x="347" y="606"/>
                  </a:cubicBezTo>
                  <a:cubicBezTo>
                    <a:pt x="729" y="511"/>
                    <a:pt x="1160" y="465"/>
                    <a:pt x="1612" y="465"/>
                  </a:cubicBezTo>
                  <a:cubicBezTo>
                    <a:pt x="2964" y="465"/>
                    <a:pt x="4496" y="874"/>
                    <a:pt x="5403" y="1576"/>
                  </a:cubicBezTo>
                  <a:cubicBezTo>
                    <a:pt x="5472" y="1576"/>
                    <a:pt x="5508" y="1609"/>
                    <a:pt x="5542" y="1609"/>
                  </a:cubicBezTo>
                  <a:cubicBezTo>
                    <a:pt x="5611" y="1609"/>
                    <a:pt x="5680" y="1576"/>
                    <a:pt x="5750" y="1507"/>
                  </a:cubicBezTo>
                  <a:cubicBezTo>
                    <a:pt x="5819" y="1401"/>
                    <a:pt x="5786" y="1263"/>
                    <a:pt x="5680" y="1194"/>
                  </a:cubicBezTo>
                  <a:cubicBezTo>
                    <a:pt x="4670" y="443"/>
                    <a:pt x="3036" y="1"/>
                    <a:pt x="158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8"/>
            <p:cNvSpPr/>
            <p:nvPr/>
          </p:nvSpPr>
          <p:spPr>
            <a:xfrm>
              <a:off x="3252050" y="1130075"/>
              <a:ext cx="176650" cy="122750"/>
            </a:xfrm>
            <a:custGeom>
              <a:avLst/>
              <a:gdLst/>
              <a:ahLst/>
              <a:cxnLst/>
              <a:rect l="l" t="t" r="r" b="b"/>
              <a:pathLst>
                <a:path w="7066" h="4910" extrusionOk="0">
                  <a:moveTo>
                    <a:pt x="6812" y="0"/>
                  </a:moveTo>
                  <a:cubicBezTo>
                    <a:pt x="6780" y="0"/>
                    <a:pt x="6748" y="9"/>
                    <a:pt x="6719" y="28"/>
                  </a:cubicBezTo>
                  <a:cubicBezTo>
                    <a:pt x="4192" y="962"/>
                    <a:pt x="1699" y="2660"/>
                    <a:pt x="106" y="4530"/>
                  </a:cubicBezTo>
                  <a:cubicBezTo>
                    <a:pt x="0" y="4633"/>
                    <a:pt x="0" y="4771"/>
                    <a:pt x="106" y="4841"/>
                  </a:cubicBezTo>
                  <a:cubicBezTo>
                    <a:pt x="139" y="4877"/>
                    <a:pt x="208" y="4910"/>
                    <a:pt x="277" y="4910"/>
                  </a:cubicBezTo>
                  <a:cubicBezTo>
                    <a:pt x="313" y="4910"/>
                    <a:pt x="383" y="4877"/>
                    <a:pt x="452" y="4841"/>
                  </a:cubicBezTo>
                  <a:cubicBezTo>
                    <a:pt x="2009" y="3007"/>
                    <a:pt x="4433" y="1378"/>
                    <a:pt x="6893" y="444"/>
                  </a:cubicBezTo>
                  <a:cubicBezTo>
                    <a:pt x="6996" y="408"/>
                    <a:pt x="7065" y="269"/>
                    <a:pt x="6996" y="131"/>
                  </a:cubicBezTo>
                  <a:cubicBezTo>
                    <a:pt x="6972" y="57"/>
                    <a:pt x="6893" y="0"/>
                    <a:pt x="68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8"/>
            <p:cNvSpPr/>
            <p:nvPr/>
          </p:nvSpPr>
          <p:spPr>
            <a:xfrm>
              <a:off x="3196625" y="2090575"/>
              <a:ext cx="73650" cy="60950"/>
            </a:xfrm>
            <a:custGeom>
              <a:avLst/>
              <a:gdLst/>
              <a:ahLst/>
              <a:cxnLst/>
              <a:rect l="l" t="t" r="r" b="b"/>
              <a:pathLst>
                <a:path w="2946" h="2438" extrusionOk="0">
                  <a:moveTo>
                    <a:pt x="261" y="1"/>
                  </a:moveTo>
                  <a:cubicBezTo>
                    <a:pt x="206" y="1"/>
                    <a:pt x="152" y="18"/>
                    <a:pt x="106" y="49"/>
                  </a:cubicBezTo>
                  <a:cubicBezTo>
                    <a:pt x="1" y="118"/>
                    <a:pt x="1" y="290"/>
                    <a:pt x="70" y="359"/>
                  </a:cubicBezTo>
                  <a:cubicBezTo>
                    <a:pt x="799" y="1260"/>
                    <a:pt x="1663" y="1952"/>
                    <a:pt x="2600" y="2404"/>
                  </a:cubicBezTo>
                  <a:cubicBezTo>
                    <a:pt x="2633" y="2404"/>
                    <a:pt x="2669" y="2437"/>
                    <a:pt x="2702" y="2437"/>
                  </a:cubicBezTo>
                  <a:cubicBezTo>
                    <a:pt x="2771" y="2437"/>
                    <a:pt x="2841" y="2368"/>
                    <a:pt x="2910" y="2299"/>
                  </a:cubicBezTo>
                  <a:cubicBezTo>
                    <a:pt x="2946" y="2196"/>
                    <a:pt x="2910" y="2058"/>
                    <a:pt x="2771" y="1988"/>
                  </a:cubicBezTo>
                  <a:cubicBezTo>
                    <a:pt x="1907" y="1573"/>
                    <a:pt x="1109" y="913"/>
                    <a:pt x="452" y="82"/>
                  </a:cubicBezTo>
                  <a:cubicBezTo>
                    <a:pt x="395" y="26"/>
                    <a:pt x="327" y="1"/>
                    <a:pt x="26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8"/>
            <p:cNvSpPr/>
            <p:nvPr/>
          </p:nvSpPr>
          <p:spPr>
            <a:xfrm>
              <a:off x="3122175" y="1964275"/>
              <a:ext cx="66725" cy="108500"/>
            </a:xfrm>
            <a:custGeom>
              <a:avLst/>
              <a:gdLst/>
              <a:ahLst/>
              <a:cxnLst/>
              <a:rect l="l" t="t" r="r" b="b"/>
              <a:pathLst>
                <a:path w="2669" h="4340" extrusionOk="0">
                  <a:moveTo>
                    <a:pt x="231" y="0"/>
                  </a:moveTo>
                  <a:cubicBezTo>
                    <a:pt x="212" y="0"/>
                    <a:pt x="193" y="3"/>
                    <a:pt x="175" y="9"/>
                  </a:cubicBezTo>
                  <a:cubicBezTo>
                    <a:pt x="37" y="45"/>
                    <a:pt x="1" y="183"/>
                    <a:pt x="37" y="286"/>
                  </a:cubicBezTo>
                  <a:cubicBezTo>
                    <a:pt x="485" y="1638"/>
                    <a:pt x="1283" y="3056"/>
                    <a:pt x="2253" y="4270"/>
                  </a:cubicBezTo>
                  <a:cubicBezTo>
                    <a:pt x="2286" y="4303"/>
                    <a:pt x="2356" y="4339"/>
                    <a:pt x="2425" y="4339"/>
                  </a:cubicBezTo>
                  <a:cubicBezTo>
                    <a:pt x="2461" y="4339"/>
                    <a:pt x="2530" y="4339"/>
                    <a:pt x="2563" y="4303"/>
                  </a:cubicBezTo>
                  <a:cubicBezTo>
                    <a:pt x="2669" y="4234"/>
                    <a:pt x="2669" y="4062"/>
                    <a:pt x="2599" y="3957"/>
                  </a:cubicBezTo>
                  <a:cubicBezTo>
                    <a:pt x="1699" y="2815"/>
                    <a:pt x="901" y="1430"/>
                    <a:pt x="452" y="147"/>
                  </a:cubicBezTo>
                  <a:cubicBezTo>
                    <a:pt x="422" y="63"/>
                    <a:pt x="322" y="0"/>
                    <a:pt x="23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38"/>
          <p:cNvSpPr txBox="1">
            <a:spLocks noGrp="1"/>
          </p:cNvSpPr>
          <p:nvPr>
            <p:ph type="subTitle" idx="1"/>
          </p:nvPr>
        </p:nvSpPr>
        <p:spPr>
          <a:xfrm>
            <a:off x="976592" y="1940166"/>
            <a:ext cx="4607531" cy="2927292"/>
          </a:xfrm>
          <a:prstGeom prst="rect">
            <a:avLst/>
          </a:prstGeom>
        </p:spPr>
        <p:txBody>
          <a:bodyPr spcFirstLastPara="1" wrap="square" lIns="91425" tIns="91425" rIns="91425" bIns="91425" anchor="t" anchorCtr="0">
            <a:noAutofit/>
          </a:bodyPr>
          <a:lstStyle/>
          <a:p>
            <a:pPr marL="0" indent="0" algn="ctr">
              <a:spcAft>
                <a:spcPts val="1200"/>
              </a:spcAft>
            </a:pPr>
            <a:r>
              <a:rPr lang="es-MX" sz="1400" dirty="0"/>
              <a:t>La Administración de Acceso Privilegiado mejor conocido como PAM, es un Control de Seguridad Informática crítico y estricto, el cual permite a las organizaciones simplificar la forma en que definen, monitorean y administran el acceso privilegiado en sus sistemas, aplicaciones e infraestructura de Tecnología de la información (TI).</a:t>
            </a:r>
            <a:endParaRPr lang="en-US" sz="1400" dirty="0"/>
          </a:p>
          <a:p>
            <a:pPr marL="0" indent="0" algn="ctr">
              <a:spcAft>
                <a:spcPts val="1200"/>
              </a:spcAft>
            </a:pPr>
            <a:endParaRPr lang="es-MX" sz="1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oogle Shape;241;p35">
            <a:extLst>
              <a:ext uri="{FF2B5EF4-FFF2-40B4-BE49-F238E27FC236}">
                <a16:creationId xmlns:a16="http://schemas.microsoft.com/office/drawing/2014/main" id="{8042E8E5-32A2-43A8-9C5F-050735C4F105}"/>
              </a:ext>
            </a:extLst>
          </p:cNvPr>
          <p:cNvGrpSpPr/>
          <p:nvPr/>
        </p:nvGrpSpPr>
        <p:grpSpPr>
          <a:xfrm>
            <a:off x="605862" y="1061030"/>
            <a:ext cx="4056048" cy="2872265"/>
            <a:chOff x="575100" y="316100"/>
            <a:chExt cx="2160000" cy="1441900"/>
          </a:xfrm>
        </p:grpSpPr>
        <p:sp>
          <p:nvSpPr>
            <p:cNvPr id="52" name="Google Shape;242;p35">
              <a:extLst>
                <a:ext uri="{FF2B5EF4-FFF2-40B4-BE49-F238E27FC236}">
                  <a16:creationId xmlns:a16="http://schemas.microsoft.com/office/drawing/2014/main" id="{5692196F-9E41-4977-B4FC-98B00FAD7550}"/>
                </a:ext>
              </a:extLst>
            </p:cNvPr>
            <p:cNvSpPr/>
            <p:nvPr/>
          </p:nvSpPr>
          <p:spPr>
            <a:xfrm>
              <a:off x="2478400" y="1072775"/>
              <a:ext cx="256700" cy="630850"/>
            </a:xfrm>
            <a:custGeom>
              <a:avLst/>
              <a:gdLst/>
              <a:ahLst/>
              <a:cxnLst/>
              <a:rect l="l" t="t" r="r" b="b"/>
              <a:pathLst>
                <a:path w="10268" h="25234" extrusionOk="0">
                  <a:moveTo>
                    <a:pt x="5750" y="1114"/>
                  </a:moveTo>
                  <a:cubicBezTo>
                    <a:pt x="5853" y="1114"/>
                    <a:pt x="5957" y="1118"/>
                    <a:pt x="6061" y="1128"/>
                  </a:cubicBezTo>
                  <a:cubicBezTo>
                    <a:pt x="7830" y="1298"/>
                    <a:pt x="9130" y="2873"/>
                    <a:pt x="8961" y="4641"/>
                  </a:cubicBezTo>
                  <a:cubicBezTo>
                    <a:pt x="8802" y="6305"/>
                    <a:pt x="7396" y="7555"/>
                    <a:pt x="5757" y="7555"/>
                  </a:cubicBezTo>
                  <a:cubicBezTo>
                    <a:pt x="5655" y="7555"/>
                    <a:pt x="5552" y="7551"/>
                    <a:pt x="5448" y="7541"/>
                  </a:cubicBezTo>
                  <a:cubicBezTo>
                    <a:pt x="3680" y="7372"/>
                    <a:pt x="2380" y="5796"/>
                    <a:pt x="2549" y="4029"/>
                  </a:cubicBezTo>
                  <a:cubicBezTo>
                    <a:pt x="2631" y="3172"/>
                    <a:pt x="3040" y="2399"/>
                    <a:pt x="3704" y="1851"/>
                  </a:cubicBezTo>
                  <a:cubicBezTo>
                    <a:pt x="4287" y="1370"/>
                    <a:pt x="5004" y="1114"/>
                    <a:pt x="5750" y="1114"/>
                  </a:cubicBezTo>
                  <a:close/>
                  <a:moveTo>
                    <a:pt x="5749" y="1"/>
                  </a:moveTo>
                  <a:cubicBezTo>
                    <a:pt x="4744" y="1"/>
                    <a:pt x="3780" y="345"/>
                    <a:pt x="2995" y="993"/>
                  </a:cubicBezTo>
                  <a:cubicBezTo>
                    <a:pt x="2103" y="1730"/>
                    <a:pt x="1551" y="2771"/>
                    <a:pt x="1441" y="3923"/>
                  </a:cubicBezTo>
                  <a:cubicBezTo>
                    <a:pt x="1240" y="6032"/>
                    <a:pt x="2594" y="7936"/>
                    <a:pt x="4561" y="8499"/>
                  </a:cubicBezTo>
                  <a:cubicBezTo>
                    <a:pt x="4245" y="11807"/>
                    <a:pt x="3929" y="15114"/>
                    <a:pt x="3614" y="18421"/>
                  </a:cubicBezTo>
                  <a:lnTo>
                    <a:pt x="246" y="18099"/>
                  </a:lnTo>
                  <a:lnTo>
                    <a:pt x="0" y="20673"/>
                  </a:lnTo>
                  <a:lnTo>
                    <a:pt x="1310" y="20797"/>
                  </a:lnTo>
                  <a:lnTo>
                    <a:pt x="1198" y="21967"/>
                  </a:lnTo>
                  <a:lnTo>
                    <a:pt x="2414" y="22083"/>
                  </a:lnTo>
                  <a:lnTo>
                    <a:pt x="2317" y="23111"/>
                  </a:lnTo>
                  <a:lnTo>
                    <a:pt x="913" y="22978"/>
                  </a:lnTo>
                  <a:lnTo>
                    <a:pt x="829" y="23867"/>
                  </a:lnTo>
                  <a:lnTo>
                    <a:pt x="3074" y="24080"/>
                  </a:lnTo>
                  <a:cubicBezTo>
                    <a:pt x="3063" y="24194"/>
                    <a:pt x="3053" y="24307"/>
                    <a:pt x="3041" y="24419"/>
                  </a:cubicBezTo>
                  <a:cubicBezTo>
                    <a:pt x="3002" y="24830"/>
                    <a:pt x="3402" y="25234"/>
                    <a:pt x="3806" y="25234"/>
                  </a:cubicBezTo>
                  <a:cubicBezTo>
                    <a:pt x="3810" y="25234"/>
                    <a:pt x="3814" y="25234"/>
                    <a:pt x="3817" y="25234"/>
                  </a:cubicBezTo>
                  <a:cubicBezTo>
                    <a:pt x="4273" y="25224"/>
                    <a:pt x="4589" y="24902"/>
                    <a:pt x="4631" y="24458"/>
                  </a:cubicBezTo>
                  <a:cubicBezTo>
                    <a:pt x="5029" y="20298"/>
                    <a:pt x="5425" y="16138"/>
                    <a:pt x="5822" y="11979"/>
                  </a:cubicBezTo>
                  <a:cubicBezTo>
                    <a:pt x="5928" y="10869"/>
                    <a:pt x="6033" y="9759"/>
                    <a:pt x="6140" y="8650"/>
                  </a:cubicBezTo>
                  <a:cubicBezTo>
                    <a:pt x="8178" y="8469"/>
                    <a:pt x="9867" y="6855"/>
                    <a:pt x="10068" y="4746"/>
                  </a:cubicBezTo>
                  <a:cubicBezTo>
                    <a:pt x="10267" y="2658"/>
                    <a:pt x="8944" y="769"/>
                    <a:pt x="7008" y="185"/>
                  </a:cubicBezTo>
                  <a:cubicBezTo>
                    <a:pt x="6738" y="104"/>
                    <a:pt x="6457" y="48"/>
                    <a:pt x="6166" y="20"/>
                  </a:cubicBezTo>
                  <a:cubicBezTo>
                    <a:pt x="6027" y="7"/>
                    <a:pt x="5887" y="1"/>
                    <a:pt x="57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43;p35">
              <a:extLst>
                <a:ext uri="{FF2B5EF4-FFF2-40B4-BE49-F238E27FC236}">
                  <a16:creationId xmlns:a16="http://schemas.microsoft.com/office/drawing/2014/main" id="{0B56C57B-C922-4867-B3F4-30F5003A9B76}"/>
                </a:ext>
              </a:extLst>
            </p:cNvPr>
            <p:cNvSpPr/>
            <p:nvPr/>
          </p:nvSpPr>
          <p:spPr>
            <a:xfrm>
              <a:off x="2429900" y="602400"/>
              <a:ext cx="222650" cy="268075"/>
            </a:xfrm>
            <a:custGeom>
              <a:avLst/>
              <a:gdLst/>
              <a:ahLst/>
              <a:cxnLst/>
              <a:rect l="l" t="t" r="r" b="b"/>
              <a:pathLst>
                <a:path w="8906" h="10723" extrusionOk="0">
                  <a:moveTo>
                    <a:pt x="5954" y="527"/>
                  </a:moveTo>
                  <a:cubicBezTo>
                    <a:pt x="6178" y="527"/>
                    <a:pt x="6406" y="567"/>
                    <a:pt x="6628" y="651"/>
                  </a:cubicBezTo>
                  <a:cubicBezTo>
                    <a:pt x="7619" y="1023"/>
                    <a:pt x="8121" y="2133"/>
                    <a:pt x="7750" y="3121"/>
                  </a:cubicBezTo>
                  <a:lnTo>
                    <a:pt x="7478" y="3812"/>
                  </a:lnTo>
                  <a:lnTo>
                    <a:pt x="3885" y="2460"/>
                  </a:lnTo>
                  <a:lnTo>
                    <a:pt x="4155" y="1771"/>
                  </a:lnTo>
                  <a:cubicBezTo>
                    <a:pt x="4445" y="1002"/>
                    <a:pt x="5177" y="527"/>
                    <a:pt x="5954" y="527"/>
                  </a:cubicBezTo>
                  <a:close/>
                  <a:moveTo>
                    <a:pt x="4593" y="5409"/>
                  </a:moveTo>
                  <a:cubicBezTo>
                    <a:pt x="4678" y="5409"/>
                    <a:pt x="4765" y="5424"/>
                    <a:pt x="4849" y="5455"/>
                  </a:cubicBezTo>
                  <a:cubicBezTo>
                    <a:pt x="5226" y="5598"/>
                    <a:pt x="5416" y="6018"/>
                    <a:pt x="5274" y="6394"/>
                  </a:cubicBezTo>
                  <a:cubicBezTo>
                    <a:pt x="5186" y="6630"/>
                    <a:pt x="4987" y="6792"/>
                    <a:pt x="4759" y="6846"/>
                  </a:cubicBezTo>
                  <a:cubicBezTo>
                    <a:pt x="4721" y="7189"/>
                    <a:pt x="4656" y="7744"/>
                    <a:pt x="4656" y="7744"/>
                  </a:cubicBezTo>
                  <a:lnTo>
                    <a:pt x="3537" y="7323"/>
                  </a:lnTo>
                  <a:lnTo>
                    <a:pt x="4016" y="6581"/>
                  </a:lnTo>
                  <a:cubicBezTo>
                    <a:pt x="3867" y="6388"/>
                    <a:pt x="3819" y="6125"/>
                    <a:pt x="3911" y="5881"/>
                  </a:cubicBezTo>
                  <a:cubicBezTo>
                    <a:pt x="4021" y="5589"/>
                    <a:pt x="4298" y="5409"/>
                    <a:pt x="4593" y="5409"/>
                  </a:cubicBezTo>
                  <a:close/>
                  <a:moveTo>
                    <a:pt x="5954" y="0"/>
                  </a:moveTo>
                  <a:cubicBezTo>
                    <a:pt x="4964" y="0"/>
                    <a:pt x="4031" y="605"/>
                    <a:pt x="3663" y="1582"/>
                  </a:cubicBezTo>
                  <a:lnTo>
                    <a:pt x="3385" y="2289"/>
                  </a:lnTo>
                  <a:cubicBezTo>
                    <a:pt x="3289" y="2269"/>
                    <a:pt x="3192" y="2258"/>
                    <a:pt x="3096" y="2258"/>
                  </a:cubicBezTo>
                  <a:cubicBezTo>
                    <a:pt x="2543" y="2258"/>
                    <a:pt x="2022" y="2596"/>
                    <a:pt x="1816" y="3144"/>
                  </a:cubicBezTo>
                  <a:lnTo>
                    <a:pt x="266" y="7261"/>
                  </a:lnTo>
                  <a:cubicBezTo>
                    <a:pt x="0" y="7969"/>
                    <a:pt x="358" y="8759"/>
                    <a:pt x="1065" y="9026"/>
                  </a:cubicBezTo>
                  <a:lnTo>
                    <a:pt x="5340" y="10634"/>
                  </a:lnTo>
                  <a:cubicBezTo>
                    <a:pt x="5499" y="10694"/>
                    <a:pt x="5662" y="10722"/>
                    <a:pt x="5822" y="10722"/>
                  </a:cubicBezTo>
                  <a:cubicBezTo>
                    <a:pt x="6376" y="10722"/>
                    <a:pt x="6897" y="10384"/>
                    <a:pt x="7104" y="9835"/>
                  </a:cubicBezTo>
                  <a:lnTo>
                    <a:pt x="8654" y="5717"/>
                  </a:lnTo>
                  <a:cubicBezTo>
                    <a:pt x="8905" y="5049"/>
                    <a:pt x="8600" y="4309"/>
                    <a:pt x="7969" y="4004"/>
                  </a:cubicBezTo>
                  <a:lnTo>
                    <a:pt x="8242" y="3309"/>
                  </a:lnTo>
                  <a:cubicBezTo>
                    <a:pt x="8717" y="2047"/>
                    <a:pt x="8077" y="632"/>
                    <a:pt x="6814" y="157"/>
                  </a:cubicBezTo>
                  <a:cubicBezTo>
                    <a:pt x="6531" y="51"/>
                    <a:pt x="6240" y="0"/>
                    <a:pt x="5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44;p35">
              <a:extLst>
                <a:ext uri="{FF2B5EF4-FFF2-40B4-BE49-F238E27FC236}">
                  <a16:creationId xmlns:a16="http://schemas.microsoft.com/office/drawing/2014/main" id="{47BF4EB5-17AB-40D4-B028-D920C8417283}"/>
                </a:ext>
              </a:extLst>
            </p:cNvPr>
            <p:cNvSpPr/>
            <p:nvPr/>
          </p:nvSpPr>
          <p:spPr>
            <a:xfrm>
              <a:off x="1099125" y="316100"/>
              <a:ext cx="193200" cy="193900"/>
            </a:xfrm>
            <a:custGeom>
              <a:avLst/>
              <a:gdLst/>
              <a:ahLst/>
              <a:cxnLst/>
              <a:rect l="l" t="t" r="r" b="b"/>
              <a:pathLst>
                <a:path w="7728" h="7756" extrusionOk="0">
                  <a:moveTo>
                    <a:pt x="3887" y="102"/>
                  </a:moveTo>
                  <a:cubicBezTo>
                    <a:pt x="4128" y="102"/>
                    <a:pt x="4364" y="123"/>
                    <a:pt x="4589" y="162"/>
                  </a:cubicBezTo>
                  <a:cubicBezTo>
                    <a:pt x="5213" y="272"/>
                    <a:pt x="5754" y="544"/>
                    <a:pt x="6184" y="865"/>
                  </a:cubicBezTo>
                  <a:cubicBezTo>
                    <a:pt x="6615" y="1189"/>
                    <a:pt x="6932" y="1572"/>
                    <a:pt x="7152" y="1937"/>
                  </a:cubicBezTo>
                  <a:cubicBezTo>
                    <a:pt x="7372" y="2306"/>
                    <a:pt x="7511" y="2653"/>
                    <a:pt x="7580" y="2948"/>
                  </a:cubicBezTo>
                  <a:cubicBezTo>
                    <a:pt x="7728" y="3533"/>
                    <a:pt x="7703" y="3876"/>
                    <a:pt x="7722" y="3878"/>
                  </a:cubicBezTo>
                  <a:lnTo>
                    <a:pt x="7722" y="3878"/>
                  </a:lnTo>
                  <a:cubicBezTo>
                    <a:pt x="7703" y="3879"/>
                    <a:pt x="7728" y="4222"/>
                    <a:pt x="7580" y="4807"/>
                  </a:cubicBezTo>
                  <a:cubicBezTo>
                    <a:pt x="7511" y="5102"/>
                    <a:pt x="7372" y="5449"/>
                    <a:pt x="7153" y="5817"/>
                  </a:cubicBezTo>
                  <a:cubicBezTo>
                    <a:pt x="6932" y="6184"/>
                    <a:pt x="6615" y="6566"/>
                    <a:pt x="6184" y="6890"/>
                  </a:cubicBezTo>
                  <a:cubicBezTo>
                    <a:pt x="5754" y="7211"/>
                    <a:pt x="5214" y="7484"/>
                    <a:pt x="4590" y="7594"/>
                  </a:cubicBezTo>
                  <a:cubicBezTo>
                    <a:pt x="4364" y="7632"/>
                    <a:pt x="4129" y="7654"/>
                    <a:pt x="3888" y="7654"/>
                  </a:cubicBezTo>
                  <a:cubicBezTo>
                    <a:pt x="3466" y="7654"/>
                    <a:pt x="3028" y="7587"/>
                    <a:pt x="2604" y="7425"/>
                  </a:cubicBezTo>
                  <a:cubicBezTo>
                    <a:pt x="2269" y="7309"/>
                    <a:pt x="1946" y="7133"/>
                    <a:pt x="1649" y="6910"/>
                  </a:cubicBezTo>
                  <a:cubicBezTo>
                    <a:pt x="1496" y="6805"/>
                    <a:pt x="1362" y="6672"/>
                    <a:pt x="1221" y="6546"/>
                  </a:cubicBezTo>
                  <a:cubicBezTo>
                    <a:pt x="1095" y="6405"/>
                    <a:pt x="961" y="6267"/>
                    <a:pt x="852" y="6108"/>
                  </a:cubicBezTo>
                  <a:cubicBezTo>
                    <a:pt x="387" y="5490"/>
                    <a:pt x="125" y="4696"/>
                    <a:pt x="118" y="3877"/>
                  </a:cubicBezTo>
                  <a:cubicBezTo>
                    <a:pt x="126" y="3059"/>
                    <a:pt x="387" y="2265"/>
                    <a:pt x="852" y="1647"/>
                  </a:cubicBezTo>
                  <a:cubicBezTo>
                    <a:pt x="961" y="1487"/>
                    <a:pt x="1095" y="1350"/>
                    <a:pt x="1221" y="1209"/>
                  </a:cubicBezTo>
                  <a:cubicBezTo>
                    <a:pt x="1362" y="1082"/>
                    <a:pt x="1496" y="950"/>
                    <a:pt x="1649" y="845"/>
                  </a:cubicBezTo>
                  <a:cubicBezTo>
                    <a:pt x="1946" y="623"/>
                    <a:pt x="2269" y="446"/>
                    <a:pt x="2604" y="330"/>
                  </a:cubicBezTo>
                  <a:cubicBezTo>
                    <a:pt x="3028" y="168"/>
                    <a:pt x="3465" y="102"/>
                    <a:pt x="3887" y="102"/>
                  </a:cubicBezTo>
                  <a:close/>
                  <a:moveTo>
                    <a:pt x="3864" y="0"/>
                  </a:moveTo>
                  <a:cubicBezTo>
                    <a:pt x="3438" y="0"/>
                    <a:pt x="2996" y="67"/>
                    <a:pt x="2568" y="228"/>
                  </a:cubicBezTo>
                  <a:cubicBezTo>
                    <a:pt x="2223" y="347"/>
                    <a:pt x="1889" y="526"/>
                    <a:pt x="1583" y="754"/>
                  </a:cubicBezTo>
                  <a:cubicBezTo>
                    <a:pt x="1425" y="863"/>
                    <a:pt x="1286" y="998"/>
                    <a:pt x="1141" y="1129"/>
                  </a:cubicBezTo>
                  <a:cubicBezTo>
                    <a:pt x="1010" y="1273"/>
                    <a:pt x="872" y="1414"/>
                    <a:pt x="759" y="1579"/>
                  </a:cubicBezTo>
                  <a:cubicBezTo>
                    <a:pt x="280" y="2214"/>
                    <a:pt x="8" y="3033"/>
                    <a:pt x="1" y="3877"/>
                  </a:cubicBezTo>
                  <a:cubicBezTo>
                    <a:pt x="8" y="4721"/>
                    <a:pt x="279" y="5540"/>
                    <a:pt x="759" y="6176"/>
                  </a:cubicBezTo>
                  <a:cubicBezTo>
                    <a:pt x="872" y="6340"/>
                    <a:pt x="1010" y="6482"/>
                    <a:pt x="1141" y="6626"/>
                  </a:cubicBezTo>
                  <a:cubicBezTo>
                    <a:pt x="1286" y="6757"/>
                    <a:pt x="1425" y="6893"/>
                    <a:pt x="1583" y="7001"/>
                  </a:cubicBezTo>
                  <a:cubicBezTo>
                    <a:pt x="1889" y="7229"/>
                    <a:pt x="2223" y="7409"/>
                    <a:pt x="2568" y="7527"/>
                  </a:cubicBezTo>
                  <a:cubicBezTo>
                    <a:pt x="2996" y="7688"/>
                    <a:pt x="3438" y="7755"/>
                    <a:pt x="3864" y="7755"/>
                  </a:cubicBezTo>
                  <a:cubicBezTo>
                    <a:pt x="4119" y="7755"/>
                    <a:pt x="4369" y="7731"/>
                    <a:pt x="4607" y="7689"/>
                  </a:cubicBezTo>
                  <a:cubicBezTo>
                    <a:pt x="5247" y="7572"/>
                    <a:pt x="5799" y="7288"/>
                    <a:pt x="6235" y="6956"/>
                  </a:cubicBezTo>
                  <a:cubicBezTo>
                    <a:pt x="6671" y="6620"/>
                    <a:pt x="6990" y="6226"/>
                    <a:pt x="7209" y="5851"/>
                  </a:cubicBezTo>
                  <a:cubicBezTo>
                    <a:pt x="7427" y="5474"/>
                    <a:pt x="7562" y="5118"/>
                    <a:pt x="7625" y="4819"/>
                  </a:cubicBezTo>
                  <a:cubicBezTo>
                    <a:pt x="7667" y="4671"/>
                    <a:pt x="7681" y="4535"/>
                    <a:pt x="7697" y="4419"/>
                  </a:cubicBezTo>
                  <a:cubicBezTo>
                    <a:pt x="7717" y="4303"/>
                    <a:pt x="7722" y="4203"/>
                    <a:pt x="7722" y="4123"/>
                  </a:cubicBezTo>
                  <a:cubicBezTo>
                    <a:pt x="7723" y="4048"/>
                    <a:pt x="7724" y="3988"/>
                    <a:pt x="7725" y="3940"/>
                  </a:cubicBezTo>
                  <a:cubicBezTo>
                    <a:pt x="7725" y="3899"/>
                    <a:pt x="7724" y="3878"/>
                    <a:pt x="7723" y="3878"/>
                  </a:cubicBezTo>
                  <a:cubicBezTo>
                    <a:pt x="7724" y="3878"/>
                    <a:pt x="7725" y="3857"/>
                    <a:pt x="7725" y="3816"/>
                  </a:cubicBezTo>
                  <a:cubicBezTo>
                    <a:pt x="7724" y="3768"/>
                    <a:pt x="7723" y="3707"/>
                    <a:pt x="7722" y="3633"/>
                  </a:cubicBezTo>
                  <a:cubicBezTo>
                    <a:pt x="7722" y="3552"/>
                    <a:pt x="7717" y="3452"/>
                    <a:pt x="7697" y="3336"/>
                  </a:cubicBezTo>
                  <a:cubicBezTo>
                    <a:pt x="7681" y="3219"/>
                    <a:pt x="7667" y="3084"/>
                    <a:pt x="7625" y="2936"/>
                  </a:cubicBezTo>
                  <a:cubicBezTo>
                    <a:pt x="7562" y="2637"/>
                    <a:pt x="7427" y="2281"/>
                    <a:pt x="7209" y="1904"/>
                  </a:cubicBezTo>
                  <a:cubicBezTo>
                    <a:pt x="6990" y="1528"/>
                    <a:pt x="6671" y="1134"/>
                    <a:pt x="6235" y="799"/>
                  </a:cubicBezTo>
                  <a:cubicBezTo>
                    <a:pt x="5799" y="467"/>
                    <a:pt x="5246" y="182"/>
                    <a:pt x="4607" y="66"/>
                  </a:cubicBezTo>
                  <a:cubicBezTo>
                    <a:pt x="4369" y="24"/>
                    <a:pt x="4119" y="0"/>
                    <a:pt x="3864"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45;p35">
              <a:extLst>
                <a:ext uri="{FF2B5EF4-FFF2-40B4-BE49-F238E27FC236}">
                  <a16:creationId xmlns:a16="http://schemas.microsoft.com/office/drawing/2014/main" id="{9CDF7D6E-BF80-4783-A995-6B8F798D51F5}"/>
                </a:ext>
              </a:extLst>
            </p:cNvPr>
            <p:cNvSpPr/>
            <p:nvPr/>
          </p:nvSpPr>
          <p:spPr>
            <a:xfrm>
              <a:off x="1261425" y="482800"/>
              <a:ext cx="92325" cy="91200"/>
            </a:xfrm>
            <a:custGeom>
              <a:avLst/>
              <a:gdLst/>
              <a:ahLst/>
              <a:cxnLst/>
              <a:rect l="l" t="t" r="r" b="b"/>
              <a:pathLst>
                <a:path w="3693" h="3648" extrusionOk="0">
                  <a:moveTo>
                    <a:pt x="24" y="1"/>
                  </a:moveTo>
                  <a:cubicBezTo>
                    <a:pt x="24" y="1"/>
                    <a:pt x="23" y="1"/>
                    <a:pt x="23" y="1"/>
                  </a:cubicBezTo>
                  <a:cubicBezTo>
                    <a:pt x="0" y="24"/>
                    <a:pt x="798" y="859"/>
                    <a:pt x="1805" y="1866"/>
                  </a:cubicBezTo>
                  <a:cubicBezTo>
                    <a:pt x="2797" y="2858"/>
                    <a:pt x="3622" y="3648"/>
                    <a:pt x="3668" y="3648"/>
                  </a:cubicBezTo>
                  <a:cubicBezTo>
                    <a:pt x="3668" y="3648"/>
                    <a:pt x="3669" y="3648"/>
                    <a:pt x="3669" y="3647"/>
                  </a:cubicBezTo>
                  <a:cubicBezTo>
                    <a:pt x="3693" y="3625"/>
                    <a:pt x="2895" y="2790"/>
                    <a:pt x="1888" y="1783"/>
                  </a:cubicBezTo>
                  <a:cubicBezTo>
                    <a:pt x="895" y="790"/>
                    <a:pt x="69" y="1"/>
                    <a:pt x="24"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46;p35">
              <a:extLst>
                <a:ext uri="{FF2B5EF4-FFF2-40B4-BE49-F238E27FC236}">
                  <a16:creationId xmlns:a16="http://schemas.microsoft.com/office/drawing/2014/main" id="{FF16CAE4-BFAE-481F-8C65-6D8BD76AAC3C}"/>
                </a:ext>
              </a:extLst>
            </p:cNvPr>
            <p:cNvSpPr/>
            <p:nvPr/>
          </p:nvSpPr>
          <p:spPr>
            <a:xfrm>
              <a:off x="1454325" y="350925"/>
              <a:ext cx="465325" cy="584200"/>
            </a:xfrm>
            <a:custGeom>
              <a:avLst/>
              <a:gdLst/>
              <a:ahLst/>
              <a:cxnLst/>
              <a:rect l="l" t="t" r="r" b="b"/>
              <a:pathLst>
                <a:path w="18613" h="23368" extrusionOk="0">
                  <a:moveTo>
                    <a:pt x="5307" y="0"/>
                  </a:moveTo>
                  <a:cubicBezTo>
                    <a:pt x="4552" y="0"/>
                    <a:pt x="3876" y="531"/>
                    <a:pt x="3721" y="1301"/>
                  </a:cubicBezTo>
                  <a:lnTo>
                    <a:pt x="177" y="18866"/>
                  </a:lnTo>
                  <a:cubicBezTo>
                    <a:pt x="0" y="19743"/>
                    <a:pt x="568" y="20598"/>
                    <a:pt x="1444" y="20775"/>
                  </a:cubicBezTo>
                  <a:lnTo>
                    <a:pt x="14135" y="23335"/>
                  </a:lnTo>
                  <a:cubicBezTo>
                    <a:pt x="14244" y="23357"/>
                    <a:pt x="14352" y="23367"/>
                    <a:pt x="14458" y="23367"/>
                  </a:cubicBezTo>
                  <a:cubicBezTo>
                    <a:pt x="15213" y="23367"/>
                    <a:pt x="15889" y="22837"/>
                    <a:pt x="16044" y="22068"/>
                  </a:cubicBezTo>
                  <a:lnTo>
                    <a:pt x="18613" y="9335"/>
                  </a:lnTo>
                  <a:lnTo>
                    <a:pt x="13678" y="1657"/>
                  </a:lnTo>
                  <a:lnTo>
                    <a:pt x="5629" y="33"/>
                  </a:lnTo>
                  <a:cubicBezTo>
                    <a:pt x="5521" y="11"/>
                    <a:pt x="5413" y="0"/>
                    <a:pt x="5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47;p35">
              <a:extLst>
                <a:ext uri="{FF2B5EF4-FFF2-40B4-BE49-F238E27FC236}">
                  <a16:creationId xmlns:a16="http://schemas.microsoft.com/office/drawing/2014/main" id="{767FAD33-080E-4506-9245-2CCF9494E209}"/>
                </a:ext>
              </a:extLst>
            </p:cNvPr>
            <p:cNvSpPr/>
            <p:nvPr/>
          </p:nvSpPr>
          <p:spPr>
            <a:xfrm>
              <a:off x="1767225" y="392325"/>
              <a:ext cx="152425" cy="192000"/>
            </a:xfrm>
            <a:custGeom>
              <a:avLst/>
              <a:gdLst/>
              <a:ahLst/>
              <a:cxnLst/>
              <a:rect l="l" t="t" r="r" b="b"/>
              <a:pathLst>
                <a:path w="6097" h="7680" extrusionOk="0">
                  <a:moveTo>
                    <a:pt x="1162" y="1"/>
                  </a:moveTo>
                  <a:lnTo>
                    <a:pt x="165" y="4945"/>
                  </a:lnTo>
                  <a:cubicBezTo>
                    <a:pt x="0" y="5760"/>
                    <a:pt x="528" y="6555"/>
                    <a:pt x="1343" y="6720"/>
                  </a:cubicBezTo>
                  <a:lnTo>
                    <a:pt x="6097" y="7679"/>
                  </a:lnTo>
                  <a:lnTo>
                    <a:pt x="6097" y="7679"/>
                  </a:lnTo>
                  <a:lnTo>
                    <a:pt x="1162" y="1"/>
                  </a:ln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48;p35">
              <a:extLst>
                <a:ext uri="{FF2B5EF4-FFF2-40B4-BE49-F238E27FC236}">
                  <a16:creationId xmlns:a16="http://schemas.microsoft.com/office/drawing/2014/main" id="{A8D8A0E6-C8DB-43C1-A739-7E273C1E410D}"/>
                </a:ext>
              </a:extLst>
            </p:cNvPr>
            <p:cNvSpPr/>
            <p:nvPr/>
          </p:nvSpPr>
          <p:spPr>
            <a:xfrm>
              <a:off x="1763150" y="527100"/>
              <a:ext cx="156500" cy="90550"/>
            </a:xfrm>
            <a:custGeom>
              <a:avLst/>
              <a:gdLst/>
              <a:ahLst/>
              <a:cxnLst/>
              <a:rect l="l" t="t" r="r" b="b"/>
              <a:pathLst>
                <a:path w="6260" h="3622" extrusionOk="0">
                  <a:moveTo>
                    <a:pt x="305" y="1"/>
                  </a:moveTo>
                  <a:cubicBezTo>
                    <a:pt x="305" y="1"/>
                    <a:pt x="0" y="1187"/>
                    <a:pt x="1286" y="1857"/>
                  </a:cubicBezTo>
                  <a:cubicBezTo>
                    <a:pt x="1334" y="1881"/>
                    <a:pt x="1385" y="1903"/>
                    <a:pt x="1436" y="1923"/>
                  </a:cubicBezTo>
                  <a:cubicBezTo>
                    <a:pt x="2016" y="2152"/>
                    <a:pt x="5746" y="3621"/>
                    <a:pt x="5980" y="3621"/>
                  </a:cubicBezTo>
                  <a:cubicBezTo>
                    <a:pt x="5987" y="3621"/>
                    <a:pt x="5991" y="3620"/>
                    <a:pt x="5992" y="3617"/>
                  </a:cubicBezTo>
                  <a:cubicBezTo>
                    <a:pt x="6013" y="3515"/>
                    <a:pt x="6260" y="2288"/>
                    <a:pt x="6260" y="2288"/>
                  </a:cubicBezTo>
                  <a:lnTo>
                    <a:pt x="1506" y="1330"/>
                  </a:lnTo>
                  <a:cubicBezTo>
                    <a:pt x="1506" y="1330"/>
                    <a:pt x="328" y="1049"/>
                    <a:pt x="30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49;p35">
              <a:extLst>
                <a:ext uri="{FF2B5EF4-FFF2-40B4-BE49-F238E27FC236}">
                  <a16:creationId xmlns:a16="http://schemas.microsoft.com/office/drawing/2014/main" id="{819BA313-4AAE-405D-94C0-F3169C8929DB}"/>
                </a:ext>
              </a:extLst>
            </p:cNvPr>
            <p:cNvSpPr/>
            <p:nvPr/>
          </p:nvSpPr>
          <p:spPr>
            <a:xfrm>
              <a:off x="1575375" y="575725"/>
              <a:ext cx="237025" cy="160825"/>
            </a:xfrm>
            <a:custGeom>
              <a:avLst/>
              <a:gdLst/>
              <a:ahLst/>
              <a:cxnLst/>
              <a:rect l="l" t="t" r="r" b="b"/>
              <a:pathLst>
                <a:path w="9481" h="6433" extrusionOk="0">
                  <a:moveTo>
                    <a:pt x="4693" y="276"/>
                  </a:moveTo>
                  <a:cubicBezTo>
                    <a:pt x="4954" y="276"/>
                    <a:pt x="5225" y="299"/>
                    <a:pt x="5503" y="351"/>
                  </a:cubicBezTo>
                  <a:cubicBezTo>
                    <a:pt x="8310" y="872"/>
                    <a:pt x="9089" y="3867"/>
                    <a:pt x="9191" y="4323"/>
                  </a:cubicBezTo>
                  <a:cubicBezTo>
                    <a:pt x="9073" y="4474"/>
                    <a:pt x="8657" y="4968"/>
                    <a:pt x="7956" y="5402"/>
                  </a:cubicBezTo>
                  <a:cubicBezTo>
                    <a:pt x="7142" y="5907"/>
                    <a:pt x="6245" y="6160"/>
                    <a:pt x="5280" y="6160"/>
                  </a:cubicBezTo>
                  <a:cubicBezTo>
                    <a:pt x="4922" y="6160"/>
                    <a:pt x="4555" y="6125"/>
                    <a:pt x="4178" y="6055"/>
                  </a:cubicBezTo>
                  <a:cubicBezTo>
                    <a:pt x="1601" y="5578"/>
                    <a:pt x="483" y="3161"/>
                    <a:pt x="301" y="2727"/>
                  </a:cubicBezTo>
                  <a:cubicBezTo>
                    <a:pt x="583" y="2350"/>
                    <a:pt x="2244" y="276"/>
                    <a:pt x="4693" y="276"/>
                  </a:cubicBezTo>
                  <a:close/>
                  <a:moveTo>
                    <a:pt x="4692" y="0"/>
                  </a:moveTo>
                  <a:cubicBezTo>
                    <a:pt x="1865" y="0"/>
                    <a:pt x="51" y="2601"/>
                    <a:pt x="31" y="2630"/>
                  </a:cubicBezTo>
                  <a:cubicBezTo>
                    <a:pt x="7" y="2667"/>
                    <a:pt x="1" y="2713"/>
                    <a:pt x="15" y="2755"/>
                  </a:cubicBezTo>
                  <a:cubicBezTo>
                    <a:pt x="27" y="2785"/>
                    <a:pt x="1151" y="5774"/>
                    <a:pt x="4129" y="6326"/>
                  </a:cubicBezTo>
                  <a:cubicBezTo>
                    <a:pt x="4527" y="6400"/>
                    <a:pt x="4903" y="6432"/>
                    <a:pt x="5258" y="6432"/>
                  </a:cubicBezTo>
                  <a:cubicBezTo>
                    <a:pt x="8011" y="6432"/>
                    <a:pt x="9436" y="4457"/>
                    <a:pt x="9451" y="4435"/>
                  </a:cubicBezTo>
                  <a:cubicBezTo>
                    <a:pt x="9472" y="4404"/>
                    <a:pt x="9481" y="4367"/>
                    <a:pt x="9474" y="4331"/>
                  </a:cubicBezTo>
                  <a:cubicBezTo>
                    <a:pt x="9467" y="4294"/>
                    <a:pt x="8765" y="678"/>
                    <a:pt x="5554" y="80"/>
                  </a:cubicBezTo>
                  <a:cubicBezTo>
                    <a:pt x="5257" y="25"/>
                    <a:pt x="4970" y="0"/>
                    <a:pt x="46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0;p35">
              <a:extLst>
                <a:ext uri="{FF2B5EF4-FFF2-40B4-BE49-F238E27FC236}">
                  <a16:creationId xmlns:a16="http://schemas.microsoft.com/office/drawing/2014/main" id="{71C9F043-321A-4709-90A6-9EC997D6D3AA}"/>
                </a:ext>
              </a:extLst>
            </p:cNvPr>
            <p:cNvSpPr/>
            <p:nvPr/>
          </p:nvSpPr>
          <p:spPr>
            <a:xfrm>
              <a:off x="1652550" y="610475"/>
              <a:ext cx="95700" cy="96675"/>
            </a:xfrm>
            <a:custGeom>
              <a:avLst/>
              <a:gdLst/>
              <a:ahLst/>
              <a:cxnLst/>
              <a:rect l="l" t="t" r="r" b="b"/>
              <a:pathLst>
                <a:path w="3828" h="3867" extrusionOk="0">
                  <a:moveTo>
                    <a:pt x="1941" y="275"/>
                  </a:moveTo>
                  <a:cubicBezTo>
                    <a:pt x="2034" y="275"/>
                    <a:pt x="2127" y="284"/>
                    <a:pt x="2220" y="301"/>
                  </a:cubicBezTo>
                  <a:cubicBezTo>
                    <a:pt x="2633" y="379"/>
                    <a:pt x="2989" y="620"/>
                    <a:pt x="3224" y="982"/>
                  </a:cubicBezTo>
                  <a:cubicBezTo>
                    <a:pt x="3459" y="1346"/>
                    <a:pt x="3545" y="1787"/>
                    <a:pt x="3463" y="2223"/>
                  </a:cubicBezTo>
                  <a:cubicBezTo>
                    <a:pt x="3381" y="2661"/>
                    <a:pt x="3142" y="3041"/>
                    <a:pt x="2791" y="3294"/>
                  </a:cubicBezTo>
                  <a:cubicBezTo>
                    <a:pt x="2519" y="3489"/>
                    <a:pt x="2206" y="3591"/>
                    <a:pt x="1887" y="3591"/>
                  </a:cubicBezTo>
                  <a:cubicBezTo>
                    <a:pt x="1795" y="3591"/>
                    <a:pt x="1701" y="3583"/>
                    <a:pt x="1608" y="3565"/>
                  </a:cubicBezTo>
                  <a:cubicBezTo>
                    <a:pt x="1195" y="3487"/>
                    <a:pt x="839" y="3246"/>
                    <a:pt x="604" y="2885"/>
                  </a:cubicBezTo>
                  <a:cubicBezTo>
                    <a:pt x="369" y="2521"/>
                    <a:pt x="284" y="2080"/>
                    <a:pt x="365" y="1643"/>
                  </a:cubicBezTo>
                  <a:cubicBezTo>
                    <a:pt x="447" y="1206"/>
                    <a:pt x="686" y="825"/>
                    <a:pt x="1038" y="572"/>
                  </a:cubicBezTo>
                  <a:cubicBezTo>
                    <a:pt x="1309" y="377"/>
                    <a:pt x="1621" y="275"/>
                    <a:pt x="1941" y="275"/>
                  </a:cubicBezTo>
                  <a:close/>
                  <a:moveTo>
                    <a:pt x="1939" y="0"/>
                  </a:moveTo>
                  <a:cubicBezTo>
                    <a:pt x="1563" y="0"/>
                    <a:pt x="1195" y="120"/>
                    <a:pt x="878" y="349"/>
                  </a:cubicBezTo>
                  <a:cubicBezTo>
                    <a:pt x="468" y="644"/>
                    <a:pt x="190" y="1085"/>
                    <a:pt x="95" y="1593"/>
                  </a:cubicBezTo>
                  <a:cubicBezTo>
                    <a:pt x="0" y="2099"/>
                    <a:pt x="99" y="2612"/>
                    <a:pt x="374" y="3034"/>
                  </a:cubicBezTo>
                  <a:cubicBezTo>
                    <a:pt x="650" y="3459"/>
                    <a:pt x="1071" y="3744"/>
                    <a:pt x="1558" y="3835"/>
                  </a:cubicBezTo>
                  <a:cubicBezTo>
                    <a:pt x="1668" y="3856"/>
                    <a:pt x="1779" y="3866"/>
                    <a:pt x="1888" y="3866"/>
                  </a:cubicBezTo>
                  <a:cubicBezTo>
                    <a:pt x="2264" y="3866"/>
                    <a:pt x="2633" y="3747"/>
                    <a:pt x="2951" y="3517"/>
                  </a:cubicBezTo>
                  <a:cubicBezTo>
                    <a:pt x="3360" y="3222"/>
                    <a:pt x="3638" y="2781"/>
                    <a:pt x="3733" y="2274"/>
                  </a:cubicBezTo>
                  <a:cubicBezTo>
                    <a:pt x="3828" y="1767"/>
                    <a:pt x="3729" y="1255"/>
                    <a:pt x="3454" y="832"/>
                  </a:cubicBezTo>
                  <a:cubicBezTo>
                    <a:pt x="3178" y="407"/>
                    <a:pt x="2757" y="122"/>
                    <a:pt x="2270" y="32"/>
                  </a:cubicBezTo>
                  <a:cubicBezTo>
                    <a:pt x="2160" y="11"/>
                    <a:pt x="2049" y="0"/>
                    <a:pt x="19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1;p35">
              <a:extLst>
                <a:ext uri="{FF2B5EF4-FFF2-40B4-BE49-F238E27FC236}">
                  <a16:creationId xmlns:a16="http://schemas.microsoft.com/office/drawing/2014/main" id="{37CD8605-FCD1-4D49-AF93-B0F4905BFB9C}"/>
                </a:ext>
              </a:extLst>
            </p:cNvPr>
            <p:cNvSpPr/>
            <p:nvPr/>
          </p:nvSpPr>
          <p:spPr>
            <a:xfrm>
              <a:off x="1595925" y="586050"/>
              <a:ext cx="218200" cy="138350"/>
            </a:xfrm>
            <a:custGeom>
              <a:avLst/>
              <a:gdLst/>
              <a:ahLst/>
              <a:cxnLst/>
              <a:rect l="l" t="t" r="r" b="b"/>
              <a:pathLst>
                <a:path w="8728" h="5534" extrusionOk="0">
                  <a:moveTo>
                    <a:pt x="8571" y="0"/>
                  </a:moveTo>
                  <a:cubicBezTo>
                    <a:pt x="8546" y="0"/>
                    <a:pt x="8521" y="7"/>
                    <a:pt x="8498" y="21"/>
                  </a:cubicBezTo>
                  <a:lnTo>
                    <a:pt x="84" y="5281"/>
                  </a:lnTo>
                  <a:cubicBezTo>
                    <a:pt x="19" y="5321"/>
                    <a:pt x="0" y="5406"/>
                    <a:pt x="40" y="5470"/>
                  </a:cubicBezTo>
                  <a:cubicBezTo>
                    <a:pt x="67" y="5511"/>
                    <a:pt x="111" y="5534"/>
                    <a:pt x="157" y="5534"/>
                  </a:cubicBezTo>
                  <a:cubicBezTo>
                    <a:pt x="182" y="5534"/>
                    <a:pt x="207" y="5528"/>
                    <a:pt x="230" y="5514"/>
                  </a:cubicBezTo>
                  <a:lnTo>
                    <a:pt x="8644" y="254"/>
                  </a:lnTo>
                  <a:cubicBezTo>
                    <a:pt x="8708" y="214"/>
                    <a:pt x="8728" y="129"/>
                    <a:pt x="8687" y="65"/>
                  </a:cubicBezTo>
                  <a:cubicBezTo>
                    <a:pt x="8662" y="23"/>
                    <a:pt x="8617" y="0"/>
                    <a:pt x="85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2;p35">
              <a:extLst>
                <a:ext uri="{FF2B5EF4-FFF2-40B4-BE49-F238E27FC236}">
                  <a16:creationId xmlns:a16="http://schemas.microsoft.com/office/drawing/2014/main" id="{505A90F3-7AC9-4669-A825-24B2AF73D16F}"/>
                </a:ext>
              </a:extLst>
            </p:cNvPr>
            <p:cNvSpPr/>
            <p:nvPr/>
          </p:nvSpPr>
          <p:spPr>
            <a:xfrm>
              <a:off x="590900" y="1302575"/>
              <a:ext cx="481150" cy="455425"/>
            </a:xfrm>
            <a:custGeom>
              <a:avLst/>
              <a:gdLst/>
              <a:ahLst/>
              <a:cxnLst/>
              <a:rect l="l" t="t" r="r" b="b"/>
              <a:pathLst>
                <a:path w="19246" h="18217" extrusionOk="0">
                  <a:moveTo>
                    <a:pt x="6539" y="1"/>
                  </a:moveTo>
                  <a:lnTo>
                    <a:pt x="832" y="3331"/>
                  </a:lnTo>
                  <a:cubicBezTo>
                    <a:pt x="211" y="3694"/>
                    <a:pt x="0" y="4492"/>
                    <a:pt x="364" y="5114"/>
                  </a:cubicBezTo>
                  <a:lnTo>
                    <a:pt x="7632" y="17570"/>
                  </a:lnTo>
                  <a:cubicBezTo>
                    <a:pt x="7874" y="17985"/>
                    <a:pt x="8311" y="18217"/>
                    <a:pt x="8760" y="18217"/>
                  </a:cubicBezTo>
                  <a:cubicBezTo>
                    <a:pt x="8983" y="18217"/>
                    <a:pt x="9209" y="18159"/>
                    <a:pt x="9415" y="18039"/>
                  </a:cubicBezTo>
                  <a:lnTo>
                    <a:pt x="18415" y="12787"/>
                  </a:lnTo>
                  <a:cubicBezTo>
                    <a:pt x="19036" y="12424"/>
                    <a:pt x="19246" y="11626"/>
                    <a:pt x="18884" y="11004"/>
                  </a:cubicBezTo>
                  <a:lnTo>
                    <a:pt x="13614" y="1976"/>
                  </a:lnTo>
                  <a:lnTo>
                    <a:pt x="6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3;p35">
              <a:extLst>
                <a:ext uri="{FF2B5EF4-FFF2-40B4-BE49-F238E27FC236}">
                  <a16:creationId xmlns:a16="http://schemas.microsoft.com/office/drawing/2014/main" id="{F3F15371-CA9A-408F-9B52-F3BE5AF75A60}"/>
                </a:ext>
              </a:extLst>
            </p:cNvPr>
            <p:cNvSpPr/>
            <p:nvPr/>
          </p:nvSpPr>
          <p:spPr>
            <a:xfrm>
              <a:off x="754375" y="1302575"/>
              <a:ext cx="176900" cy="102700"/>
            </a:xfrm>
            <a:custGeom>
              <a:avLst/>
              <a:gdLst/>
              <a:ahLst/>
              <a:cxnLst/>
              <a:rect l="l" t="t" r="r" b="b"/>
              <a:pathLst>
                <a:path w="7076" h="4108" extrusionOk="0">
                  <a:moveTo>
                    <a:pt x="0" y="1"/>
                  </a:moveTo>
                  <a:lnTo>
                    <a:pt x="2046" y="3506"/>
                  </a:lnTo>
                  <a:cubicBezTo>
                    <a:pt x="2272" y="3892"/>
                    <a:pt x="2677" y="4108"/>
                    <a:pt x="3095" y="4108"/>
                  </a:cubicBezTo>
                  <a:cubicBezTo>
                    <a:pt x="3302" y="4108"/>
                    <a:pt x="3513" y="4054"/>
                    <a:pt x="3705" y="3942"/>
                  </a:cubicBezTo>
                  <a:lnTo>
                    <a:pt x="7075" y="1976"/>
                  </a:lnTo>
                  <a:lnTo>
                    <a:pt x="0" y="1"/>
                  </a:lnTo>
                  <a:close/>
                </a:path>
              </a:pathLst>
            </a:custGeom>
            <a:solidFill>
              <a:srgbClr val="FFC1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54;p35">
              <a:extLst>
                <a:ext uri="{FF2B5EF4-FFF2-40B4-BE49-F238E27FC236}">
                  <a16:creationId xmlns:a16="http://schemas.microsoft.com/office/drawing/2014/main" id="{C1CEC3AF-3CF9-4326-A49E-E32869B1B1E1}"/>
                </a:ext>
              </a:extLst>
            </p:cNvPr>
            <p:cNvSpPr/>
            <p:nvPr/>
          </p:nvSpPr>
          <p:spPr>
            <a:xfrm>
              <a:off x="811175" y="1351950"/>
              <a:ext cx="134825" cy="61500"/>
            </a:xfrm>
            <a:custGeom>
              <a:avLst/>
              <a:gdLst/>
              <a:ahLst/>
              <a:cxnLst/>
              <a:rect l="l" t="t" r="r" b="b"/>
              <a:pathLst>
                <a:path w="5393" h="2460" extrusionOk="0">
                  <a:moveTo>
                    <a:pt x="4803" y="1"/>
                  </a:moveTo>
                  <a:lnTo>
                    <a:pt x="1433" y="1968"/>
                  </a:lnTo>
                  <a:cubicBezTo>
                    <a:pt x="1433" y="1968"/>
                    <a:pt x="1125" y="2134"/>
                    <a:pt x="754" y="2134"/>
                  </a:cubicBezTo>
                  <a:cubicBezTo>
                    <a:pt x="506" y="2134"/>
                    <a:pt x="231" y="2059"/>
                    <a:pt x="0" y="1812"/>
                  </a:cubicBezTo>
                  <a:lnTo>
                    <a:pt x="0" y="1812"/>
                  </a:lnTo>
                  <a:cubicBezTo>
                    <a:pt x="0" y="1812"/>
                    <a:pt x="334" y="2460"/>
                    <a:pt x="1147" y="2460"/>
                  </a:cubicBezTo>
                  <a:cubicBezTo>
                    <a:pt x="1279" y="2460"/>
                    <a:pt x="1424" y="2443"/>
                    <a:pt x="1582" y="2403"/>
                  </a:cubicBezTo>
                  <a:cubicBezTo>
                    <a:pt x="1625" y="2392"/>
                    <a:pt x="1667" y="2378"/>
                    <a:pt x="1708" y="2362"/>
                  </a:cubicBezTo>
                  <a:cubicBezTo>
                    <a:pt x="2194" y="2184"/>
                    <a:pt x="5393" y="1009"/>
                    <a:pt x="5353" y="943"/>
                  </a:cubicBezTo>
                  <a:cubicBezTo>
                    <a:pt x="5311" y="870"/>
                    <a:pt x="4803" y="1"/>
                    <a:pt x="4803"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55;p35">
              <a:extLst>
                <a:ext uri="{FF2B5EF4-FFF2-40B4-BE49-F238E27FC236}">
                  <a16:creationId xmlns:a16="http://schemas.microsoft.com/office/drawing/2014/main" id="{74818F1B-E9D7-46CE-80F0-D31B1F691D40}"/>
                </a:ext>
              </a:extLst>
            </p:cNvPr>
            <p:cNvSpPr/>
            <p:nvPr/>
          </p:nvSpPr>
          <p:spPr>
            <a:xfrm>
              <a:off x="759175" y="336450"/>
              <a:ext cx="1693725" cy="1180575"/>
            </a:xfrm>
            <a:custGeom>
              <a:avLst/>
              <a:gdLst/>
              <a:ahLst/>
              <a:cxnLst/>
              <a:rect l="l" t="t" r="r" b="b"/>
              <a:pathLst>
                <a:path w="67749" h="47223" extrusionOk="0">
                  <a:moveTo>
                    <a:pt x="17124" y="1"/>
                  </a:moveTo>
                  <a:cubicBezTo>
                    <a:pt x="16556" y="1"/>
                    <a:pt x="15988" y="31"/>
                    <a:pt x="15423" y="93"/>
                  </a:cubicBezTo>
                  <a:cubicBezTo>
                    <a:pt x="14652" y="178"/>
                    <a:pt x="13891" y="320"/>
                    <a:pt x="13144" y="517"/>
                  </a:cubicBezTo>
                  <a:cubicBezTo>
                    <a:pt x="7331" y="2043"/>
                    <a:pt x="2915" y="6799"/>
                    <a:pt x="1559" y="12710"/>
                  </a:cubicBezTo>
                  <a:lnTo>
                    <a:pt x="1398" y="13412"/>
                  </a:lnTo>
                  <a:cubicBezTo>
                    <a:pt x="0" y="23323"/>
                    <a:pt x="4896" y="33627"/>
                    <a:pt x="12783" y="39767"/>
                  </a:cubicBezTo>
                  <a:cubicBezTo>
                    <a:pt x="19299" y="44839"/>
                    <a:pt x="27575" y="47222"/>
                    <a:pt x="35805" y="47222"/>
                  </a:cubicBezTo>
                  <a:cubicBezTo>
                    <a:pt x="37536" y="47222"/>
                    <a:pt x="39265" y="47117"/>
                    <a:pt x="40976" y="46909"/>
                  </a:cubicBezTo>
                  <a:cubicBezTo>
                    <a:pt x="48001" y="46054"/>
                    <a:pt x="54995" y="43437"/>
                    <a:pt x="60013" y="38425"/>
                  </a:cubicBezTo>
                  <a:cubicBezTo>
                    <a:pt x="65029" y="33414"/>
                    <a:pt x="67748" y="25775"/>
                    <a:pt x="65859" y="18866"/>
                  </a:cubicBezTo>
                  <a:cubicBezTo>
                    <a:pt x="65146" y="16256"/>
                    <a:pt x="63706" y="13711"/>
                    <a:pt x="61382" y="12355"/>
                  </a:cubicBezTo>
                  <a:cubicBezTo>
                    <a:pt x="60011" y="11557"/>
                    <a:pt x="58514" y="11247"/>
                    <a:pt x="56969" y="11247"/>
                  </a:cubicBezTo>
                  <a:cubicBezTo>
                    <a:pt x="54329" y="11247"/>
                    <a:pt x="51549" y="12153"/>
                    <a:pt x="49022" y="13078"/>
                  </a:cubicBezTo>
                  <a:cubicBezTo>
                    <a:pt x="46485" y="14008"/>
                    <a:pt x="43695" y="14923"/>
                    <a:pt x="41045" y="14923"/>
                  </a:cubicBezTo>
                  <a:cubicBezTo>
                    <a:pt x="39511" y="14923"/>
                    <a:pt x="38024" y="14616"/>
                    <a:pt x="36660" y="13829"/>
                  </a:cubicBezTo>
                  <a:cubicBezTo>
                    <a:pt x="33801" y="12179"/>
                    <a:pt x="32369" y="8887"/>
                    <a:pt x="30295" y="6302"/>
                  </a:cubicBezTo>
                  <a:cubicBezTo>
                    <a:pt x="27126" y="2356"/>
                    <a:pt x="22125" y="1"/>
                    <a:pt x="17124" y="1"/>
                  </a:cubicBez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56;p35">
              <a:extLst>
                <a:ext uri="{FF2B5EF4-FFF2-40B4-BE49-F238E27FC236}">
                  <a16:creationId xmlns:a16="http://schemas.microsoft.com/office/drawing/2014/main" id="{8AFBA61D-8207-4DFF-881E-58C17453130F}"/>
                </a:ext>
              </a:extLst>
            </p:cNvPr>
            <p:cNvSpPr/>
            <p:nvPr/>
          </p:nvSpPr>
          <p:spPr>
            <a:xfrm>
              <a:off x="2397025" y="387025"/>
              <a:ext cx="245050" cy="245050"/>
            </a:xfrm>
            <a:custGeom>
              <a:avLst/>
              <a:gdLst/>
              <a:ahLst/>
              <a:cxnLst/>
              <a:rect l="l" t="t" r="r" b="b"/>
              <a:pathLst>
                <a:path w="9802" h="9802" extrusionOk="0">
                  <a:moveTo>
                    <a:pt x="4901" y="1"/>
                  </a:moveTo>
                  <a:cubicBezTo>
                    <a:pt x="2194" y="1"/>
                    <a:pt x="0" y="2195"/>
                    <a:pt x="0" y="4902"/>
                  </a:cubicBezTo>
                  <a:cubicBezTo>
                    <a:pt x="0" y="7607"/>
                    <a:pt x="2194" y="9802"/>
                    <a:pt x="4901" y="9802"/>
                  </a:cubicBezTo>
                  <a:cubicBezTo>
                    <a:pt x="7607" y="9802"/>
                    <a:pt x="9801" y="7607"/>
                    <a:pt x="9801" y="4902"/>
                  </a:cubicBezTo>
                  <a:cubicBezTo>
                    <a:pt x="9801" y="2195"/>
                    <a:pt x="7607" y="1"/>
                    <a:pt x="4901"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57;p35">
              <a:extLst>
                <a:ext uri="{FF2B5EF4-FFF2-40B4-BE49-F238E27FC236}">
                  <a16:creationId xmlns:a16="http://schemas.microsoft.com/office/drawing/2014/main" id="{EDC16835-5E41-4976-9C36-7D9A10A80542}"/>
                </a:ext>
              </a:extLst>
            </p:cNvPr>
            <p:cNvSpPr/>
            <p:nvPr/>
          </p:nvSpPr>
          <p:spPr>
            <a:xfrm>
              <a:off x="590625" y="609950"/>
              <a:ext cx="704550" cy="438050"/>
            </a:xfrm>
            <a:custGeom>
              <a:avLst/>
              <a:gdLst/>
              <a:ahLst/>
              <a:cxnLst/>
              <a:rect l="l" t="t" r="r" b="b"/>
              <a:pathLst>
                <a:path w="28182" h="17522" extrusionOk="0">
                  <a:moveTo>
                    <a:pt x="24507" y="0"/>
                  </a:moveTo>
                  <a:cubicBezTo>
                    <a:pt x="24428" y="0"/>
                    <a:pt x="24347" y="12"/>
                    <a:pt x="24266" y="35"/>
                  </a:cubicBezTo>
                  <a:lnTo>
                    <a:pt x="10758" y="3987"/>
                  </a:lnTo>
                  <a:cubicBezTo>
                    <a:pt x="10679" y="4010"/>
                    <a:pt x="10598" y="4021"/>
                    <a:pt x="10517" y="4021"/>
                  </a:cubicBezTo>
                  <a:cubicBezTo>
                    <a:pt x="10374" y="4021"/>
                    <a:pt x="10232" y="3986"/>
                    <a:pt x="10105" y="3916"/>
                  </a:cubicBezTo>
                  <a:lnTo>
                    <a:pt x="7092" y="2271"/>
                  </a:lnTo>
                  <a:cubicBezTo>
                    <a:pt x="6964" y="2202"/>
                    <a:pt x="6822" y="2167"/>
                    <a:pt x="6680" y="2167"/>
                  </a:cubicBezTo>
                  <a:cubicBezTo>
                    <a:pt x="6601" y="2167"/>
                    <a:pt x="6521" y="2177"/>
                    <a:pt x="6444" y="2200"/>
                  </a:cubicBezTo>
                  <a:lnTo>
                    <a:pt x="739" y="3829"/>
                  </a:lnTo>
                  <a:cubicBezTo>
                    <a:pt x="263" y="3965"/>
                    <a:pt x="0" y="4474"/>
                    <a:pt x="165" y="4940"/>
                  </a:cubicBezTo>
                  <a:lnTo>
                    <a:pt x="4410" y="16949"/>
                  </a:lnTo>
                  <a:cubicBezTo>
                    <a:pt x="4534" y="17299"/>
                    <a:pt x="4864" y="17521"/>
                    <a:pt x="5219" y="17521"/>
                  </a:cubicBezTo>
                  <a:cubicBezTo>
                    <a:pt x="5297" y="17521"/>
                    <a:pt x="5377" y="17511"/>
                    <a:pt x="5455" y="17488"/>
                  </a:cubicBezTo>
                  <a:lnTo>
                    <a:pt x="27462" y="11204"/>
                  </a:lnTo>
                  <a:cubicBezTo>
                    <a:pt x="27918" y="11073"/>
                    <a:pt x="28181" y="10598"/>
                    <a:pt x="28051" y="10142"/>
                  </a:cubicBezTo>
                  <a:lnTo>
                    <a:pt x="25333" y="624"/>
                  </a:lnTo>
                  <a:cubicBezTo>
                    <a:pt x="25225" y="246"/>
                    <a:pt x="24881" y="0"/>
                    <a:pt x="24507"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58;p35">
              <a:extLst>
                <a:ext uri="{FF2B5EF4-FFF2-40B4-BE49-F238E27FC236}">
                  <a16:creationId xmlns:a16="http://schemas.microsoft.com/office/drawing/2014/main" id="{973AEB05-A31F-4D9C-9D62-4DE6604B7207}"/>
                </a:ext>
              </a:extLst>
            </p:cNvPr>
            <p:cNvSpPr/>
            <p:nvPr/>
          </p:nvSpPr>
          <p:spPr>
            <a:xfrm>
              <a:off x="590625" y="609950"/>
              <a:ext cx="704550" cy="438050"/>
            </a:xfrm>
            <a:custGeom>
              <a:avLst/>
              <a:gdLst/>
              <a:ahLst/>
              <a:cxnLst/>
              <a:rect l="l" t="t" r="r" b="b"/>
              <a:pathLst>
                <a:path w="28182" h="17522" extrusionOk="0">
                  <a:moveTo>
                    <a:pt x="24507" y="0"/>
                  </a:moveTo>
                  <a:cubicBezTo>
                    <a:pt x="24428" y="0"/>
                    <a:pt x="24347" y="12"/>
                    <a:pt x="24266" y="35"/>
                  </a:cubicBezTo>
                  <a:lnTo>
                    <a:pt x="10758" y="3987"/>
                  </a:lnTo>
                  <a:cubicBezTo>
                    <a:pt x="10679" y="4010"/>
                    <a:pt x="10598" y="4021"/>
                    <a:pt x="10517" y="4021"/>
                  </a:cubicBezTo>
                  <a:cubicBezTo>
                    <a:pt x="10374" y="4021"/>
                    <a:pt x="10232" y="3986"/>
                    <a:pt x="10105" y="3916"/>
                  </a:cubicBezTo>
                  <a:lnTo>
                    <a:pt x="7092" y="2271"/>
                  </a:lnTo>
                  <a:cubicBezTo>
                    <a:pt x="6964" y="2202"/>
                    <a:pt x="6822" y="2167"/>
                    <a:pt x="6680" y="2167"/>
                  </a:cubicBezTo>
                  <a:cubicBezTo>
                    <a:pt x="6601" y="2167"/>
                    <a:pt x="6521" y="2177"/>
                    <a:pt x="6444" y="2200"/>
                  </a:cubicBezTo>
                  <a:lnTo>
                    <a:pt x="739" y="3829"/>
                  </a:lnTo>
                  <a:cubicBezTo>
                    <a:pt x="263" y="3965"/>
                    <a:pt x="0" y="4474"/>
                    <a:pt x="165" y="4940"/>
                  </a:cubicBezTo>
                  <a:lnTo>
                    <a:pt x="4410" y="16949"/>
                  </a:lnTo>
                  <a:cubicBezTo>
                    <a:pt x="4534" y="17299"/>
                    <a:pt x="4864" y="17521"/>
                    <a:pt x="5219" y="17521"/>
                  </a:cubicBezTo>
                  <a:cubicBezTo>
                    <a:pt x="5297" y="17521"/>
                    <a:pt x="5377" y="17511"/>
                    <a:pt x="5455" y="17488"/>
                  </a:cubicBezTo>
                  <a:lnTo>
                    <a:pt x="27462" y="11204"/>
                  </a:lnTo>
                  <a:cubicBezTo>
                    <a:pt x="27918" y="11073"/>
                    <a:pt x="28181" y="10598"/>
                    <a:pt x="28051" y="10142"/>
                  </a:cubicBezTo>
                  <a:lnTo>
                    <a:pt x="25333" y="624"/>
                  </a:lnTo>
                  <a:cubicBezTo>
                    <a:pt x="25225" y="246"/>
                    <a:pt x="24881" y="0"/>
                    <a:pt x="245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59;p35">
              <a:extLst>
                <a:ext uri="{FF2B5EF4-FFF2-40B4-BE49-F238E27FC236}">
                  <a16:creationId xmlns:a16="http://schemas.microsoft.com/office/drawing/2014/main" id="{A311DE66-B45B-4F87-883B-EEE4810CD021}"/>
                </a:ext>
              </a:extLst>
            </p:cNvPr>
            <p:cNvSpPr/>
            <p:nvPr/>
          </p:nvSpPr>
          <p:spPr>
            <a:xfrm>
              <a:off x="651725" y="587200"/>
              <a:ext cx="621500" cy="473950"/>
            </a:xfrm>
            <a:custGeom>
              <a:avLst/>
              <a:gdLst/>
              <a:ahLst/>
              <a:cxnLst/>
              <a:rect l="l" t="t" r="r" b="b"/>
              <a:pathLst>
                <a:path w="24860" h="18958" extrusionOk="0">
                  <a:moveTo>
                    <a:pt x="22159" y="0"/>
                  </a:moveTo>
                  <a:cubicBezTo>
                    <a:pt x="22103" y="0"/>
                    <a:pt x="22046" y="8"/>
                    <a:pt x="21989" y="26"/>
                  </a:cubicBezTo>
                  <a:lnTo>
                    <a:pt x="510" y="6491"/>
                  </a:lnTo>
                  <a:cubicBezTo>
                    <a:pt x="176" y="6592"/>
                    <a:pt x="1" y="6954"/>
                    <a:pt x="134" y="7276"/>
                  </a:cubicBezTo>
                  <a:cubicBezTo>
                    <a:pt x="1018" y="9420"/>
                    <a:pt x="4023" y="16695"/>
                    <a:pt x="4866" y="18606"/>
                  </a:cubicBezTo>
                  <a:cubicBezTo>
                    <a:pt x="4962" y="18824"/>
                    <a:pt x="5176" y="18958"/>
                    <a:pt x="5405" y="18958"/>
                  </a:cubicBezTo>
                  <a:cubicBezTo>
                    <a:pt x="5455" y="18958"/>
                    <a:pt x="5506" y="18951"/>
                    <a:pt x="5557" y="18938"/>
                  </a:cubicBezTo>
                  <a:lnTo>
                    <a:pt x="24381" y="13937"/>
                  </a:lnTo>
                  <a:cubicBezTo>
                    <a:pt x="24674" y="13860"/>
                    <a:pt x="24860" y="13572"/>
                    <a:pt x="24812" y="13274"/>
                  </a:cubicBezTo>
                  <a:lnTo>
                    <a:pt x="22740" y="495"/>
                  </a:lnTo>
                  <a:cubicBezTo>
                    <a:pt x="22693" y="203"/>
                    <a:pt x="22439" y="0"/>
                    <a:pt x="22159"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60;p35">
              <a:extLst>
                <a:ext uri="{FF2B5EF4-FFF2-40B4-BE49-F238E27FC236}">
                  <a16:creationId xmlns:a16="http://schemas.microsoft.com/office/drawing/2014/main" id="{A235939D-D864-4A9B-A25D-F5E695F15C46}"/>
                </a:ext>
              </a:extLst>
            </p:cNvPr>
            <p:cNvSpPr/>
            <p:nvPr/>
          </p:nvSpPr>
          <p:spPr>
            <a:xfrm>
              <a:off x="624875" y="624325"/>
              <a:ext cx="621725" cy="467800"/>
            </a:xfrm>
            <a:custGeom>
              <a:avLst/>
              <a:gdLst/>
              <a:ahLst/>
              <a:cxnLst/>
              <a:rect l="l" t="t" r="r" b="b"/>
              <a:pathLst>
                <a:path w="24869" h="18712" extrusionOk="0">
                  <a:moveTo>
                    <a:pt x="22243" y="1"/>
                  </a:moveTo>
                  <a:cubicBezTo>
                    <a:pt x="22193" y="1"/>
                    <a:pt x="22142" y="8"/>
                    <a:pt x="22091" y="22"/>
                  </a:cubicBezTo>
                  <a:lnTo>
                    <a:pt x="479" y="6255"/>
                  </a:lnTo>
                  <a:cubicBezTo>
                    <a:pt x="167" y="6345"/>
                    <a:pt x="1" y="6684"/>
                    <a:pt x="125" y="6986"/>
                  </a:cubicBezTo>
                  <a:cubicBezTo>
                    <a:pt x="995" y="9096"/>
                    <a:pt x="4064" y="16525"/>
                    <a:pt x="4888" y="18388"/>
                  </a:cubicBezTo>
                  <a:cubicBezTo>
                    <a:pt x="4977" y="18589"/>
                    <a:pt x="5175" y="18711"/>
                    <a:pt x="5386" y="18711"/>
                  </a:cubicBezTo>
                  <a:cubicBezTo>
                    <a:pt x="5432" y="18711"/>
                    <a:pt x="5480" y="18705"/>
                    <a:pt x="5527" y="18693"/>
                  </a:cubicBezTo>
                  <a:lnTo>
                    <a:pt x="24425" y="13673"/>
                  </a:lnTo>
                  <a:cubicBezTo>
                    <a:pt x="24697" y="13601"/>
                    <a:pt x="24869" y="13334"/>
                    <a:pt x="24824" y="13057"/>
                  </a:cubicBezTo>
                  <a:lnTo>
                    <a:pt x="22782" y="461"/>
                  </a:lnTo>
                  <a:cubicBezTo>
                    <a:pt x="22738" y="189"/>
                    <a:pt x="22503" y="1"/>
                    <a:pt x="22243" y="1"/>
                  </a:cubicBezTo>
                  <a:close/>
                </a:path>
              </a:pathLst>
            </a:custGeom>
            <a:solidFill>
              <a:srgbClr val="FFF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61;p35">
              <a:extLst>
                <a:ext uri="{FF2B5EF4-FFF2-40B4-BE49-F238E27FC236}">
                  <a16:creationId xmlns:a16="http://schemas.microsoft.com/office/drawing/2014/main" id="{882031CC-D749-4535-8803-9665C9C56AE9}"/>
                </a:ext>
              </a:extLst>
            </p:cNvPr>
            <p:cNvSpPr/>
            <p:nvPr/>
          </p:nvSpPr>
          <p:spPr>
            <a:xfrm>
              <a:off x="575100" y="638425"/>
              <a:ext cx="773300" cy="558150"/>
            </a:xfrm>
            <a:custGeom>
              <a:avLst/>
              <a:gdLst/>
              <a:ahLst/>
              <a:cxnLst/>
              <a:rect l="l" t="t" r="r" b="b"/>
              <a:pathLst>
                <a:path w="30932" h="22326" extrusionOk="0">
                  <a:moveTo>
                    <a:pt x="27354" y="1"/>
                  </a:moveTo>
                  <a:cubicBezTo>
                    <a:pt x="27298" y="1"/>
                    <a:pt x="27241" y="9"/>
                    <a:pt x="27184" y="26"/>
                  </a:cubicBezTo>
                  <a:lnTo>
                    <a:pt x="7610" y="5886"/>
                  </a:lnTo>
                  <a:lnTo>
                    <a:pt x="7314" y="5426"/>
                  </a:lnTo>
                  <a:cubicBezTo>
                    <a:pt x="7211" y="5265"/>
                    <a:pt x="7031" y="5172"/>
                    <a:pt x="6841" y="5172"/>
                  </a:cubicBezTo>
                  <a:cubicBezTo>
                    <a:pt x="6786" y="5172"/>
                    <a:pt x="6731" y="5180"/>
                    <a:pt x="6676" y="5196"/>
                  </a:cubicBezTo>
                  <a:lnTo>
                    <a:pt x="498" y="6986"/>
                  </a:lnTo>
                  <a:cubicBezTo>
                    <a:pt x="176" y="7079"/>
                    <a:pt x="0" y="7419"/>
                    <a:pt x="119" y="7720"/>
                  </a:cubicBezTo>
                  <a:lnTo>
                    <a:pt x="375" y="8370"/>
                  </a:lnTo>
                  <a:lnTo>
                    <a:pt x="476" y="8625"/>
                  </a:lnTo>
                  <a:lnTo>
                    <a:pt x="6485" y="22024"/>
                  </a:lnTo>
                  <a:cubicBezTo>
                    <a:pt x="6569" y="22211"/>
                    <a:pt x="6762" y="22325"/>
                    <a:pt x="6971" y="22325"/>
                  </a:cubicBezTo>
                  <a:cubicBezTo>
                    <a:pt x="7027" y="22325"/>
                    <a:pt x="7084" y="22317"/>
                    <a:pt x="7140" y="22300"/>
                  </a:cubicBezTo>
                  <a:lnTo>
                    <a:pt x="30486" y="15312"/>
                  </a:lnTo>
                  <a:cubicBezTo>
                    <a:pt x="30762" y="15229"/>
                    <a:pt x="30932" y="14963"/>
                    <a:pt x="30877" y="14699"/>
                  </a:cubicBezTo>
                  <a:lnTo>
                    <a:pt x="27872" y="400"/>
                  </a:lnTo>
                  <a:cubicBezTo>
                    <a:pt x="27821" y="160"/>
                    <a:pt x="27601" y="1"/>
                    <a:pt x="27354"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62;p35">
              <a:extLst>
                <a:ext uri="{FF2B5EF4-FFF2-40B4-BE49-F238E27FC236}">
                  <a16:creationId xmlns:a16="http://schemas.microsoft.com/office/drawing/2014/main" id="{B4F68A29-A136-4B7B-B5DD-81AFE3A20FB6}"/>
                </a:ext>
              </a:extLst>
            </p:cNvPr>
            <p:cNvSpPr/>
            <p:nvPr/>
          </p:nvSpPr>
          <p:spPr>
            <a:xfrm>
              <a:off x="904975" y="866050"/>
              <a:ext cx="188400" cy="128775"/>
            </a:xfrm>
            <a:custGeom>
              <a:avLst/>
              <a:gdLst/>
              <a:ahLst/>
              <a:cxnLst/>
              <a:rect l="l" t="t" r="r" b="b"/>
              <a:pathLst>
                <a:path w="7536" h="5151" extrusionOk="0">
                  <a:moveTo>
                    <a:pt x="4175" y="139"/>
                  </a:moveTo>
                  <a:cubicBezTo>
                    <a:pt x="5972" y="139"/>
                    <a:pt x="7221" y="1534"/>
                    <a:pt x="7391" y="1735"/>
                  </a:cubicBezTo>
                  <a:cubicBezTo>
                    <a:pt x="7365" y="1863"/>
                    <a:pt x="7241" y="2383"/>
                    <a:pt x="6865" y="2974"/>
                  </a:cubicBezTo>
                  <a:cubicBezTo>
                    <a:pt x="6466" y="3597"/>
                    <a:pt x="5695" y="4427"/>
                    <a:pt x="4284" y="4846"/>
                  </a:cubicBezTo>
                  <a:cubicBezTo>
                    <a:pt x="3883" y="4964"/>
                    <a:pt x="3496" y="5013"/>
                    <a:pt x="3130" y="5013"/>
                  </a:cubicBezTo>
                  <a:cubicBezTo>
                    <a:pt x="1538" y="5013"/>
                    <a:pt x="344" y="4086"/>
                    <a:pt x="147" y="3924"/>
                  </a:cubicBezTo>
                  <a:cubicBezTo>
                    <a:pt x="209" y="3582"/>
                    <a:pt x="757" y="999"/>
                    <a:pt x="3160" y="288"/>
                  </a:cubicBezTo>
                  <a:cubicBezTo>
                    <a:pt x="3514" y="183"/>
                    <a:pt x="3853" y="139"/>
                    <a:pt x="4175" y="139"/>
                  </a:cubicBezTo>
                  <a:close/>
                  <a:moveTo>
                    <a:pt x="4176" y="1"/>
                  </a:moveTo>
                  <a:cubicBezTo>
                    <a:pt x="3842" y="1"/>
                    <a:pt x="3489" y="47"/>
                    <a:pt x="3121" y="156"/>
                  </a:cubicBezTo>
                  <a:cubicBezTo>
                    <a:pt x="476" y="938"/>
                    <a:pt x="9" y="3911"/>
                    <a:pt x="4" y="3940"/>
                  </a:cubicBezTo>
                  <a:cubicBezTo>
                    <a:pt x="1" y="3963"/>
                    <a:pt x="9" y="3987"/>
                    <a:pt x="26" y="4001"/>
                  </a:cubicBezTo>
                  <a:cubicBezTo>
                    <a:pt x="42" y="4015"/>
                    <a:pt x="1341" y="5150"/>
                    <a:pt x="3130" y="5150"/>
                  </a:cubicBezTo>
                  <a:cubicBezTo>
                    <a:pt x="3508" y="5150"/>
                    <a:pt x="3908" y="5100"/>
                    <a:pt x="4323" y="4978"/>
                  </a:cubicBezTo>
                  <a:cubicBezTo>
                    <a:pt x="7111" y="4152"/>
                    <a:pt x="7528" y="1751"/>
                    <a:pt x="7533" y="1727"/>
                  </a:cubicBezTo>
                  <a:cubicBezTo>
                    <a:pt x="7535" y="1708"/>
                    <a:pt x="7531" y="1688"/>
                    <a:pt x="7519" y="1674"/>
                  </a:cubicBezTo>
                  <a:cubicBezTo>
                    <a:pt x="7503" y="1654"/>
                    <a:pt x="6167" y="1"/>
                    <a:pt x="4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63;p35">
              <a:extLst>
                <a:ext uri="{FF2B5EF4-FFF2-40B4-BE49-F238E27FC236}">
                  <a16:creationId xmlns:a16="http://schemas.microsoft.com/office/drawing/2014/main" id="{A1C5AB09-44E6-4A74-B67E-BD464BF5BD8A}"/>
                </a:ext>
              </a:extLst>
            </p:cNvPr>
            <p:cNvSpPr/>
            <p:nvPr/>
          </p:nvSpPr>
          <p:spPr>
            <a:xfrm>
              <a:off x="960675" y="893700"/>
              <a:ext cx="82825" cy="74300"/>
            </a:xfrm>
            <a:custGeom>
              <a:avLst/>
              <a:gdLst/>
              <a:ahLst/>
              <a:cxnLst/>
              <a:rect l="l" t="t" r="r" b="b"/>
              <a:pathLst>
                <a:path w="3313" h="2972" extrusionOk="0">
                  <a:moveTo>
                    <a:pt x="1655" y="138"/>
                  </a:moveTo>
                  <a:cubicBezTo>
                    <a:pt x="2238" y="138"/>
                    <a:pt x="2776" y="519"/>
                    <a:pt x="2949" y="1105"/>
                  </a:cubicBezTo>
                  <a:cubicBezTo>
                    <a:pt x="3158" y="1819"/>
                    <a:pt x="2749" y="2569"/>
                    <a:pt x="2036" y="2779"/>
                  </a:cubicBezTo>
                  <a:cubicBezTo>
                    <a:pt x="1909" y="2816"/>
                    <a:pt x="1782" y="2834"/>
                    <a:pt x="1656" y="2834"/>
                  </a:cubicBezTo>
                  <a:cubicBezTo>
                    <a:pt x="1074" y="2834"/>
                    <a:pt x="535" y="2453"/>
                    <a:pt x="363" y="1866"/>
                  </a:cubicBezTo>
                  <a:cubicBezTo>
                    <a:pt x="153" y="1153"/>
                    <a:pt x="563" y="403"/>
                    <a:pt x="1276" y="193"/>
                  </a:cubicBezTo>
                  <a:cubicBezTo>
                    <a:pt x="1402" y="155"/>
                    <a:pt x="1530" y="138"/>
                    <a:pt x="1655" y="138"/>
                  </a:cubicBezTo>
                  <a:close/>
                  <a:moveTo>
                    <a:pt x="1655" y="1"/>
                  </a:moveTo>
                  <a:cubicBezTo>
                    <a:pt x="1517" y="1"/>
                    <a:pt x="1376" y="20"/>
                    <a:pt x="1237" y="61"/>
                  </a:cubicBezTo>
                  <a:cubicBezTo>
                    <a:pt x="451" y="292"/>
                    <a:pt x="0" y="1119"/>
                    <a:pt x="231" y="1904"/>
                  </a:cubicBezTo>
                  <a:cubicBezTo>
                    <a:pt x="421" y="2551"/>
                    <a:pt x="1014" y="2971"/>
                    <a:pt x="1657" y="2971"/>
                  </a:cubicBezTo>
                  <a:cubicBezTo>
                    <a:pt x="1795" y="2971"/>
                    <a:pt x="1935" y="2951"/>
                    <a:pt x="2075" y="2910"/>
                  </a:cubicBezTo>
                  <a:cubicBezTo>
                    <a:pt x="2861" y="2680"/>
                    <a:pt x="3312" y="1853"/>
                    <a:pt x="3081" y="1067"/>
                  </a:cubicBezTo>
                  <a:cubicBezTo>
                    <a:pt x="2890" y="421"/>
                    <a:pt x="2297" y="1"/>
                    <a:pt x="1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64;p35">
              <a:extLst>
                <a:ext uri="{FF2B5EF4-FFF2-40B4-BE49-F238E27FC236}">
                  <a16:creationId xmlns:a16="http://schemas.microsoft.com/office/drawing/2014/main" id="{5F4B13A1-E09A-4BFC-A398-A5083405A5FD}"/>
                </a:ext>
              </a:extLst>
            </p:cNvPr>
            <p:cNvSpPr/>
            <p:nvPr/>
          </p:nvSpPr>
          <p:spPr>
            <a:xfrm>
              <a:off x="939700" y="842225"/>
              <a:ext cx="116575" cy="181200"/>
            </a:xfrm>
            <a:custGeom>
              <a:avLst/>
              <a:gdLst/>
              <a:ahLst/>
              <a:cxnLst/>
              <a:rect l="l" t="t" r="r" b="b"/>
              <a:pathLst>
                <a:path w="4663" h="7248" extrusionOk="0">
                  <a:moveTo>
                    <a:pt x="4584" y="0"/>
                  </a:moveTo>
                  <a:cubicBezTo>
                    <a:pt x="4561" y="0"/>
                    <a:pt x="4539" y="12"/>
                    <a:pt x="4526" y="32"/>
                  </a:cubicBezTo>
                  <a:lnTo>
                    <a:pt x="21" y="7142"/>
                  </a:lnTo>
                  <a:cubicBezTo>
                    <a:pt x="0" y="7174"/>
                    <a:pt x="10" y="7217"/>
                    <a:pt x="42" y="7237"/>
                  </a:cubicBezTo>
                  <a:cubicBezTo>
                    <a:pt x="53" y="7244"/>
                    <a:pt x="67" y="7247"/>
                    <a:pt x="79" y="7247"/>
                  </a:cubicBezTo>
                  <a:cubicBezTo>
                    <a:pt x="101" y="7247"/>
                    <a:pt x="124" y="7236"/>
                    <a:pt x="137" y="7216"/>
                  </a:cubicBezTo>
                  <a:lnTo>
                    <a:pt x="4643" y="106"/>
                  </a:lnTo>
                  <a:cubicBezTo>
                    <a:pt x="4663" y="74"/>
                    <a:pt x="4653" y="32"/>
                    <a:pt x="4621" y="12"/>
                  </a:cubicBezTo>
                  <a:cubicBezTo>
                    <a:pt x="4609" y="4"/>
                    <a:pt x="4596" y="0"/>
                    <a:pt x="4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65;p35">
              <a:extLst>
                <a:ext uri="{FF2B5EF4-FFF2-40B4-BE49-F238E27FC236}">
                  <a16:creationId xmlns:a16="http://schemas.microsoft.com/office/drawing/2014/main" id="{83424D2E-40A3-47B7-A061-27AD658497E9}"/>
                </a:ext>
              </a:extLst>
            </p:cNvPr>
            <p:cNvSpPr/>
            <p:nvPr/>
          </p:nvSpPr>
          <p:spPr>
            <a:xfrm>
              <a:off x="1112525" y="923750"/>
              <a:ext cx="930525" cy="793775"/>
            </a:xfrm>
            <a:custGeom>
              <a:avLst/>
              <a:gdLst/>
              <a:ahLst/>
              <a:cxnLst/>
              <a:rect l="l" t="t" r="r" b="b"/>
              <a:pathLst>
                <a:path w="37221" h="31751" extrusionOk="0">
                  <a:moveTo>
                    <a:pt x="8586" y="0"/>
                  </a:moveTo>
                  <a:cubicBezTo>
                    <a:pt x="7744" y="0"/>
                    <a:pt x="6979" y="489"/>
                    <a:pt x="6626" y="1254"/>
                  </a:cubicBezTo>
                  <a:lnTo>
                    <a:pt x="6182" y="2215"/>
                  </a:lnTo>
                  <a:cubicBezTo>
                    <a:pt x="5830" y="2979"/>
                    <a:pt x="5065" y="3468"/>
                    <a:pt x="4223" y="3468"/>
                  </a:cubicBezTo>
                  <a:lnTo>
                    <a:pt x="2160" y="3468"/>
                  </a:lnTo>
                  <a:cubicBezTo>
                    <a:pt x="967" y="3468"/>
                    <a:pt x="1" y="4435"/>
                    <a:pt x="1" y="5627"/>
                  </a:cubicBezTo>
                  <a:lnTo>
                    <a:pt x="1" y="31750"/>
                  </a:lnTo>
                  <a:lnTo>
                    <a:pt x="37221" y="31750"/>
                  </a:lnTo>
                  <a:lnTo>
                    <a:pt x="37221" y="5093"/>
                  </a:lnTo>
                  <a:cubicBezTo>
                    <a:pt x="37221" y="3902"/>
                    <a:pt x="36254" y="2935"/>
                    <a:pt x="35062" y="2935"/>
                  </a:cubicBezTo>
                  <a:lnTo>
                    <a:pt x="22577" y="2935"/>
                  </a:lnTo>
                  <a:cubicBezTo>
                    <a:pt x="21814" y="2935"/>
                    <a:pt x="21107" y="2532"/>
                    <a:pt x="20719" y="1875"/>
                  </a:cubicBezTo>
                  <a:lnTo>
                    <a:pt x="20238" y="1060"/>
                  </a:lnTo>
                  <a:cubicBezTo>
                    <a:pt x="19850" y="404"/>
                    <a:pt x="19143" y="0"/>
                    <a:pt x="18379" y="0"/>
                  </a:cubicBezTo>
                  <a:close/>
                </a:path>
              </a:pathLst>
            </a:custGeom>
            <a:solidFill>
              <a:srgbClr val="FF72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66;p35">
              <a:extLst>
                <a:ext uri="{FF2B5EF4-FFF2-40B4-BE49-F238E27FC236}">
                  <a16:creationId xmlns:a16="http://schemas.microsoft.com/office/drawing/2014/main" id="{44FD8B29-FFC5-440F-AB32-1270976E09DE}"/>
                </a:ext>
              </a:extLst>
            </p:cNvPr>
            <p:cNvSpPr/>
            <p:nvPr/>
          </p:nvSpPr>
          <p:spPr>
            <a:xfrm>
              <a:off x="1112525" y="923750"/>
              <a:ext cx="930525" cy="793775"/>
            </a:xfrm>
            <a:custGeom>
              <a:avLst/>
              <a:gdLst/>
              <a:ahLst/>
              <a:cxnLst/>
              <a:rect l="l" t="t" r="r" b="b"/>
              <a:pathLst>
                <a:path w="37221" h="31751" extrusionOk="0">
                  <a:moveTo>
                    <a:pt x="8586" y="0"/>
                  </a:moveTo>
                  <a:cubicBezTo>
                    <a:pt x="7744" y="0"/>
                    <a:pt x="6979" y="489"/>
                    <a:pt x="6626" y="1254"/>
                  </a:cubicBezTo>
                  <a:lnTo>
                    <a:pt x="6182" y="2215"/>
                  </a:lnTo>
                  <a:cubicBezTo>
                    <a:pt x="5830" y="2979"/>
                    <a:pt x="5065" y="3468"/>
                    <a:pt x="4223" y="3468"/>
                  </a:cubicBezTo>
                  <a:lnTo>
                    <a:pt x="2160" y="3468"/>
                  </a:lnTo>
                  <a:cubicBezTo>
                    <a:pt x="967" y="3468"/>
                    <a:pt x="1" y="4435"/>
                    <a:pt x="1" y="5627"/>
                  </a:cubicBezTo>
                  <a:lnTo>
                    <a:pt x="1" y="31750"/>
                  </a:lnTo>
                  <a:lnTo>
                    <a:pt x="37221" y="31750"/>
                  </a:lnTo>
                  <a:lnTo>
                    <a:pt x="37221" y="5093"/>
                  </a:lnTo>
                  <a:cubicBezTo>
                    <a:pt x="37221" y="3902"/>
                    <a:pt x="36254" y="2935"/>
                    <a:pt x="35062" y="2935"/>
                  </a:cubicBezTo>
                  <a:lnTo>
                    <a:pt x="22577" y="2935"/>
                  </a:lnTo>
                  <a:cubicBezTo>
                    <a:pt x="21814" y="2935"/>
                    <a:pt x="21107" y="2532"/>
                    <a:pt x="20719" y="1875"/>
                  </a:cubicBezTo>
                  <a:lnTo>
                    <a:pt x="20238" y="1060"/>
                  </a:lnTo>
                  <a:cubicBezTo>
                    <a:pt x="19850" y="404"/>
                    <a:pt x="19143" y="0"/>
                    <a:pt x="18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67;p35">
              <a:extLst>
                <a:ext uri="{FF2B5EF4-FFF2-40B4-BE49-F238E27FC236}">
                  <a16:creationId xmlns:a16="http://schemas.microsoft.com/office/drawing/2014/main" id="{5596A2CD-52D1-4646-8741-5E9531801E4E}"/>
                </a:ext>
              </a:extLst>
            </p:cNvPr>
            <p:cNvSpPr/>
            <p:nvPr/>
          </p:nvSpPr>
          <p:spPr>
            <a:xfrm>
              <a:off x="1112525" y="1055900"/>
              <a:ext cx="992725" cy="647350"/>
            </a:xfrm>
            <a:custGeom>
              <a:avLst/>
              <a:gdLst/>
              <a:ahLst/>
              <a:cxnLst/>
              <a:rect l="l" t="t" r="r" b="b"/>
              <a:pathLst>
                <a:path w="39709" h="25894" extrusionOk="0">
                  <a:moveTo>
                    <a:pt x="5542" y="0"/>
                  </a:moveTo>
                  <a:cubicBezTo>
                    <a:pt x="4711" y="0"/>
                    <a:pt x="3993" y="580"/>
                    <a:pt x="3819" y="1393"/>
                  </a:cubicBezTo>
                  <a:lnTo>
                    <a:pt x="1" y="25893"/>
                  </a:lnTo>
                  <a:lnTo>
                    <a:pt x="32287" y="25282"/>
                  </a:lnTo>
                  <a:lnTo>
                    <a:pt x="39208" y="2458"/>
                  </a:lnTo>
                  <a:cubicBezTo>
                    <a:pt x="39708" y="1295"/>
                    <a:pt x="38856" y="0"/>
                    <a:pt x="3759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68;p35">
              <a:extLst>
                <a:ext uri="{FF2B5EF4-FFF2-40B4-BE49-F238E27FC236}">
                  <a16:creationId xmlns:a16="http://schemas.microsoft.com/office/drawing/2014/main" id="{EFCC4262-0F8D-401B-8610-954C1BCA31C0}"/>
                </a:ext>
              </a:extLst>
            </p:cNvPr>
            <p:cNvSpPr/>
            <p:nvPr/>
          </p:nvSpPr>
          <p:spPr>
            <a:xfrm>
              <a:off x="1112525" y="1104800"/>
              <a:ext cx="1017900" cy="598450"/>
            </a:xfrm>
            <a:custGeom>
              <a:avLst/>
              <a:gdLst/>
              <a:ahLst/>
              <a:cxnLst/>
              <a:rect l="l" t="t" r="r" b="b"/>
              <a:pathLst>
                <a:path w="40716" h="23938" extrusionOk="0">
                  <a:moveTo>
                    <a:pt x="6549" y="0"/>
                  </a:moveTo>
                  <a:cubicBezTo>
                    <a:pt x="5718" y="0"/>
                    <a:pt x="5000" y="581"/>
                    <a:pt x="4826" y="1394"/>
                  </a:cubicBezTo>
                  <a:lnTo>
                    <a:pt x="1" y="23937"/>
                  </a:lnTo>
                  <a:lnTo>
                    <a:pt x="31095" y="23639"/>
                  </a:lnTo>
                  <a:lnTo>
                    <a:pt x="40214" y="2459"/>
                  </a:lnTo>
                  <a:cubicBezTo>
                    <a:pt x="40716" y="1296"/>
                    <a:pt x="39863" y="0"/>
                    <a:pt x="3859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69;p35">
              <a:extLst>
                <a:ext uri="{FF2B5EF4-FFF2-40B4-BE49-F238E27FC236}">
                  <a16:creationId xmlns:a16="http://schemas.microsoft.com/office/drawing/2014/main" id="{896A3C26-2EAF-4000-8292-9551C96D5CF0}"/>
                </a:ext>
              </a:extLst>
            </p:cNvPr>
            <p:cNvSpPr/>
            <p:nvPr/>
          </p:nvSpPr>
          <p:spPr>
            <a:xfrm>
              <a:off x="1112525" y="1129600"/>
              <a:ext cx="1119750" cy="587925"/>
            </a:xfrm>
            <a:custGeom>
              <a:avLst/>
              <a:gdLst/>
              <a:ahLst/>
              <a:cxnLst/>
              <a:rect l="l" t="t" r="r" b="b"/>
              <a:pathLst>
                <a:path w="44790" h="23517" extrusionOk="0">
                  <a:moveTo>
                    <a:pt x="9935" y="0"/>
                  </a:moveTo>
                  <a:cubicBezTo>
                    <a:pt x="8963" y="0"/>
                    <a:pt x="8097" y="612"/>
                    <a:pt x="7773" y="1528"/>
                  </a:cubicBezTo>
                  <a:lnTo>
                    <a:pt x="1" y="23516"/>
                  </a:lnTo>
                  <a:lnTo>
                    <a:pt x="37221" y="23516"/>
                  </a:lnTo>
                  <a:lnTo>
                    <a:pt x="44449" y="2054"/>
                  </a:lnTo>
                  <a:cubicBezTo>
                    <a:pt x="44790" y="1044"/>
                    <a:pt x="44039" y="0"/>
                    <a:pt x="429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70;p35">
              <a:extLst>
                <a:ext uri="{FF2B5EF4-FFF2-40B4-BE49-F238E27FC236}">
                  <a16:creationId xmlns:a16="http://schemas.microsoft.com/office/drawing/2014/main" id="{50F06407-25C5-4A31-BD43-3FA02F858E9C}"/>
                </a:ext>
              </a:extLst>
            </p:cNvPr>
            <p:cNvSpPr/>
            <p:nvPr/>
          </p:nvSpPr>
          <p:spPr>
            <a:xfrm>
              <a:off x="1522600" y="1330050"/>
              <a:ext cx="308375" cy="195125"/>
            </a:xfrm>
            <a:custGeom>
              <a:avLst/>
              <a:gdLst/>
              <a:ahLst/>
              <a:cxnLst/>
              <a:rect l="l" t="t" r="r" b="b"/>
              <a:pathLst>
                <a:path w="12335" h="7805" extrusionOk="0">
                  <a:moveTo>
                    <a:pt x="6386" y="275"/>
                  </a:moveTo>
                  <a:cubicBezTo>
                    <a:pt x="10116" y="275"/>
                    <a:pt x="11820" y="3780"/>
                    <a:pt x="12040" y="4271"/>
                  </a:cubicBezTo>
                  <a:cubicBezTo>
                    <a:pt x="11933" y="4469"/>
                    <a:pt x="11521" y="5175"/>
                    <a:pt x="10719" y="5874"/>
                  </a:cubicBezTo>
                  <a:cubicBezTo>
                    <a:pt x="9853" y="6627"/>
                    <a:pt x="8340" y="7526"/>
                    <a:pt x="6055" y="7530"/>
                  </a:cubicBezTo>
                  <a:lnTo>
                    <a:pt x="6042" y="7530"/>
                  </a:lnTo>
                  <a:cubicBezTo>
                    <a:pt x="2615" y="7530"/>
                    <a:pt x="611" y="4808"/>
                    <a:pt x="302" y="4357"/>
                  </a:cubicBezTo>
                  <a:cubicBezTo>
                    <a:pt x="577" y="3820"/>
                    <a:pt x="2525" y="280"/>
                    <a:pt x="6378" y="275"/>
                  </a:cubicBezTo>
                  <a:close/>
                  <a:moveTo>
                    <a:pt x="6378" y="0"/>
                  </a:moveTo>
                  <a:cubicBezTo>
                    <a:pt x="2056" y="6"/>
                    <a:pt x="40" y="4266"/>
                    <a:pt x="20" y="4310"/>
                  </a:cubicBezTo>
                  <a:cubicBezTo>
                    <a:pt x="0" y="4352"/>
                    <a:pt x="4" y="4401"/>
                    <a:pt x="28" y="4440"/>
                  </a:cubicBezTo>
                  <a:cubicBezTo>
                    <a:pt x="49" y="4474"/>
                    <a:pt x="2169" y="7805"/>
                    <a:pt x="6042" y="7805"/>
                  </a:cubicBezTo>
                  <a:lnTo>
                    <a:pt x="6055" y="7805"/>
                  </a:lnTo>
                  <a:cubicBezTo>
                    <a:pt x="8432" y="7801"/>
                    <a:pt x="10007" y="6860"/>
                    <a:pt x="10909" y="6073"/>
                  </a:cubicBezTo>
                  <a:cubicBezTo>
                    <a:pt x="11888" y="5217"/>
                    <a:pt x="12299" y="4372"/>
                    <a:pt x="12316" y="4336"/>
                  </a:cubicBezTo>
                  <a:cubicBezTo>
                    <a:pt x="12332" y="4301"/>
                    <a:pt x="12334" y="4261"/>
                    <a:pt x="12319" y="4225"/>
                  </a:cubicBezTo>
                  <a:cubicBezTo>
                    <a:pt x="12302" y="4183"/>
                    <a:pt x="10565" y="0"/>
                    <a:pt x="6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71;p35">
              <a:extLst>
                <a:ext uri="{FF2B5EF4-FFF2-40B4-BE49-F238E27FC236}">
                  <a16:creationId xmlns:a16="http://schemas.microsoft.com/office/drawing/2014/main" id="{4AF000B1-D323-4304-AAC7-8427C1BFC2E0}"/>
                </a:ext>
              </a:extLst>
            </p:cNvPr>
            <p:cNvSpPr/>
            <p:nvPr/>
          </p:nvSpPr>
          <p:spPr>
            <a:xfrm>
              <a:off x="1625100" y="1371650"/>
              <a:ext cx="117375" cy="117375"/>
            </a:xfrm>
            <a:custGeom>
              <a:avLst/>
              <a:gdLst/>
              <a:ahLst/>
              <a:cxnLst/>
              <a:rect l="l" t="t" r="r" b="b"/>
              <a:pathLst>
                <a:path w="4695" h="4695" extrusionOk="0">
                  <a:moveTo>
                    <a:pt x="2348" y="275"/>
                  </a:moveTo>
                  <a:cubicBezTo>
                    <a:pt x="3490" y="275"/>
                    <a:pt x="4419" y="1204"/>
                    <a:pt x="4419" y="2347"/>
                  </a:cubicBezTo>
                  <a:cubicBezTo>
                    <a:pt x="4419" y="3490"/>
                    <a:pt x="3490" y="4420"/>
                    <a:pt x="2348" y="4420"/>
                  </a:cubicBezTo>
                  <a:cubicBezTo>
                    <a:pt x="1205" y="4420"/>
                    <a:pt x="275" y="3490"/>
                    <a:pt x="275" y="2347"/>
                  </a:cubicBezTo>
                  <a:cubicBezTo>
                    <a:pt x="275" y="1204"/>
                    <a:pt x="1205" y="275"/>
                    <a:pt x="2348" y="275"/>
                  </a:cubicBezTo>
                  <a:close/>
                  <a:moveTo>
                    <a:pt x="2348" y="0"/>
                  </a:moveTo>
                  <a:cubicBezTo>
                    <a:pt x="1053" y="0"/>
                    <a:pt x="1" y="1053"/>
                    <a:pt x="1" y="2347"/>
                  </a:cubicBezTo>
                  <a:cubicBezTo>
                    <a:pt x="1" y="3641"/>
                    <a:pt x="1053" y="4694"/>
                    <a:pt x="2348" y="4694"/>
                  </a:cubicBezTo>
                  <a:cubicBezTo>
                    <a:pt x="3641" y="4694"/>
                    <a:pt x="4694" y="3641"/>
                    <a:pt x="4694" y="2347"/>
                  </a:cubicBezTo>
                  <a:cubicBezTo>
                    <a:pt x="4694" y="1053"/>
                    <a:pt x="3641" y="0"/>
                    <a:pt x="2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72;p35">
              <a:extLst>
                <a:ext uri="{FF2B5EF4-FFF2-40B4-BE49-F238E27FC236}">
                  <a16:creationId xmlns:a16="http://schemas.microsoft.com/office/drawing/2014/main" id="{7D731E91-8EAA-4F56-8F39-DAE5B1BA96A1}"/>
                </a:ext>
              </a:extLst>
            </p:cNvPr>
            <p:cNvSpPr/>
            <p:nvPr/>
          </p:nvSpPr>
          <p:spPr>
            <a:xfrm>
              <a:off x="1567225" y="1318275"/>
              <a:ext cx="243125" cy="213400"/>
            </a:xfrm>
            <a:custGeom>
              <a:avLst/>
              <a:gdLst/>
              <a:ahLst/>
              <a:cxnLst/>
              <a:rect l="l" t="t" r="r" b="b"/>
              <a:pathLst>
                <a:path w="9725" h="8536" extrusionOk="0">
                  <a:moveTo>
                    <a:pt x="9572" y="0"/>
                  </a:moveTo>
                  <a:cubicBezTo>
                    <a:pt x="9539" y="0"/>
                    <a:pt x="9507" y="12"/>
                    <a:pt x="9481" y="34"/>
                  </a:cubicBezTo>
                  <a:lnTo>
                    <a:pt x="64" y="8294"/>
                  </a:lnTo>
                  <a:cubicBezTo>
                    <a:pt x="6" y="8344"/>
                    <a:pt x="1" y="8431"/>
                    <a:pt x="51" y="8488"/>
                  </a:cubicBezTo>
                  <a:cubicBezTo>
                    <a:pt x="78" y="8519"/>
                    <a:pt x="116" y="8535"/>
                    <a:pt x="154" y="8535"/>
                  </a:cubicBezTo>
                  <a:cubicBezTo>
                    <a:pt x="186" y="8535"/>
                    <a:pt x="218" y="8524"/>
                    <a:pt x="244" y="8500"/>
                  </a:cubicBezTo>
                  <a:lnTo>
                    <a:pt x="9662" y="241"/>
                  </a:lnTo>
                  <a:cubicBezTo>
                    <a:pt x="9719" y="192"/>
                    <a:pt x="9725" y="104"/>
                    <a:pt x="9675" y="48"/>
                  </a:cubicBezTo>
                  <a:cubicBezTo>
                    <a:pt x="9648" y="16"/>
                    <a:pt x="9610" y="0"/>
                    <a:pt x="95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73;p35">
              <a:extLst>
                <a:ext uri="{FF2B5EF4-FFF2-40B4-BE49-F238E27FC236}">
                  <a16:creationId xmlns:a16="http://schemas.microsoft.com/office/drawing/2014/main" id="{5086255C-1D0A-407A-BEB7-706B75B53B65}"/>
                </a:ext>
              </a:extLst>
            </p:cNvPr>
            <p:cNvSpPr/>
            <p:nvPr/>
          </p:nvSpPr>
          <p:spPr>
            <a:xfrm>
              <a:off x="2203225" y="971300"/>
              <a:ext cx="225800" cy="480200"/>
            </a:xfrm>
            <a:custGeom>
              <a:avLst/>
              <a:gdLst/>
              <a:ahLst/>
              <a:cxnLst/>
              <a:rect l="l" t="t" r="r" b="b"/>
              <a:pathLst>
                <a:path w="9032" h="19208" extrusionOk="0">
                  <a:moveTo>
                    <a:pt x="2633" y="0"/>
                  </a:moveTo>
                  <a:lnTo>
                    <a:pt x="0" y="5778"/>
                  </a:lnTo>
                  <a:lnTo>
                    <a:pt x="3814" y="11754"/>
                  </a:lnTo>
                  <a:lnTo>
                    <a:pt x="3692" y="17731"/>
                  </a:lnTo>
                  <a:lnTo>
                    <a:pt x="8550" y="19207"/>
                  </a:lnTo>
                  <a:cubicBezTo>
                    <a:pt x="8550" y="19207"/>
                    <a:pt x="8968" y="16304"/>
                    <a:pt x="9000" y="15071"/>
                  </a:cubicBezTo>
                  <a:cubicBezTo>
                    <a:pt x="9031" y="13838"/>
                    <a:pt x="9000" y="10405"/>
                    <a:pt x="9000" y="10405"/>
                  </a:cubicBezTo>
                  <a:cubicBezTo>
                    <a:pt x="9000" y="10405"/>
                    <a:pt x="4772" y="3232"/>
                    <a:pt x="4008" y="1529"/>
                  </a:cubicBezTo>
                  <a:cubicBezTo>
                    <a:pt x="3600" y="618"/>
                    <a:pt x="2633" y="0"/>
                    <a:pt x="2633"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74;p35">
              <a:extLst>
                <a:ext uri="{FF2B5EF4-FFF2-40B4-BE49-F238E27FC236}">
                  <a16:creationId xmlns:a16="http://schemas.microsoft.com/office/drawing/2014/main" id="{8F80C7FA-868E-4985-8677-0EB8881874B5}"/>
                </a:ext>
              </a:extLst>
            </p:cNvPr>
            <p:cNvSpPr/>
            <p:nvPr/>
          </p:nvSpPr>
          <p:spPr>
            <a:xfrm>
              <a:off x="1814250" y="831125"/>
              <a:ext cx="464425" cy="324775"/>
            </a:xfrm>
            <a:custGeom>
              <a:avLst/>
              <a:gdLst/>
              <a:ahLst/>
              <a:cxnLst/>
              <a:rect l="l" t="t" r="r" b="b"/>
              <a:pathLst>
                <a:path w="18577" h="12991" extrusionOk="0">
                  <a:moveTo>
                    <a:pt x="5683" y="1"/>
                  </a:moveTo>
                  <a:lnTo>
                    <a:pt x="466" y="357"/>
                  </a:lnTo>
                  <a:lnTo>
                    <a:pt x="0" y="6651"/>
                  </a:lnTo>
                  <a:lnTo>
                    <a:pt x="6968" y="6699"/>
                  </a:lnTo>
                  <a:cubicBezTo>
                    <a:pt x="8774" y="6699"/>
                    <a:pt x="9147" y="8353"/>
                    <a:pt x="9147" y="8629"/>
                  </a:cubicBezTo>
                  <a:lnTo>
                    <a:pt x="9152" y="9008"/>
                  </a:lnTo>
                  <a:lnTo>
                    <a:pt x="9427" y="9008"/>
                  </a:lnTo>
                  <a:cubicBezTo>
                    <a:pt x="10445" y="9008"/>
                    <a:pt x="11266" y="9843"/>
                    <a:pt x="11249" y="10862"/>
                  </a:cubicBezTo>
                  <a:lnTo>
                    <a:pt x="11244" y="11117"/>
                  </a:lnTo>
                  <a:cubicBezTo>
                    <a:pt x="11665" y="11307"/>
                    <a:pt x="11945" y="11596"/>
                    <a:pt x="12108" y="11956"/>
                  </a:cubicBezTo>
                  <a:lnTo>
                    <a:pt x="15038" y="11956"/>
                  </a:lnTo>
                  <a:cubicBezTo>
                    <a:pt x="15504" y="11956"/>
                    <a:pt x="16159" y="12393"/>
                    <a:pt x="16376" y="12990"/>
                  </a:cubicBezTo>
                  <a:cubicBezTo>
                    <a:pt x="17073" y="11149"/>
                    <a:pt x="17338" y="10265"/>
                    <a:pt x="17329" y="10265"/>
                  </a:cubicBezTo>
                  <a:lnTo>
                    <a:pt x="17329" y="10265"/>
                  </a:lnTo>
                  <a:cubicBezTo>
                    <a:pt x="17327" y="10265"/>
                    <a:pt x="17320" y="10283"/>
                    <a:pt x="17307" y="10320"/>
                  </a:cubicBezTo>
                  <a:cubicBezTo>
                    <a:pt x="17307" y="10323"/>
                    <a:pt x="17307" y="10324"/>
                    <a:pt x="17306" y="10325"/>
                  </a:cubicBezTo>
                  <a:cubicBezTo>
                    <a:pt x="17479" y="9800"/>
                    <a:pt x="18577" y="6377"/>
                    <a:pt x="18239" y="5688"/>
                  </a:cubicBezTo>
                  <a:cubicBezTo>
                    <a:pt x="17910" y="5017"/>
                    <a:pt x="15270" y="3184"/>
                    <a:pt x="15270" y="3184"/>
                  </a:cubicBezTo>
                  <a:lnTo>
                    <a:pt x="13184" y="1440"/>
                  </a:lnTo>
                  <a:lnTo>
                    <a:pt x="5683"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75;p35">
              <a:extLst>
                <a:ext uri="{FF2B5EF4-FFF2-40B4-BE49-F238E27FC236}">
                  <a16:creationId xmlns:a16="http://schemas.microsoft.com/office/drawing/2014/main" id="{F9420924-4848-4F00-AC60-9F65ED201119}"/>
                </a:ext>
              </a:extLst>
            </p:cNvPr>
            <p:cNvSpPr/>
            <p:nvPr/>
          </p:nvSpPr>
          <p:spPr>
            <a:xfrm>
              <a:off x="1965600" y="568300"/>
              <a:ext cx="360225" cy="115250"/>
            </a:xfrm>
            <a:custGeom>
              <a:avLst/>
              <a:gdLst/>
              <a:ahLst/>
              <a:cxnLst/>
              <a:rect l="l" t="t" r="r" b="b"/>
              <a:pathLst>
                <a:path w="14409" h="4610" extrusionOk="0">
                  <a:moveTo>
                    <a:pt x="590" y="0"/>
                  </a:moveTo>
                  <a:cubicBezTo>
                    <a:pt x="365" y="0"/>
                    <a:pt x="136" y="192"/>
                    <a:pt x="76" y="424"/>
                  </a:cubicBezTo>
                  <a:cubicBezTo>
                    <a:pt x="1" y="715"/>
                    <a:pt x="119" y="1022"/>
                    <a:pt x="273" y="1281"/>
                  </a:cubicBezTo>
                  <a:cubicBezTo>
                    <a:pt x="866" y="2283"/>
                    <a:pt x="1949" y="2883"/>
                    <a:pt x="3023" y="3334"/>
                  </a:cubicBezTo>
                  <a:cubicBezTo>
                    <a:pt x="4963" y="4146"/>
                    <a:pt x="7085" y="4609"/>
                    <a:pt x="9184" y="4609"/>
                  </a:cubicBezTo>
                  <a:cubicBezTo>
                    <a:pt x="10985" y="4609"/>
                    <a:pt x="12770" y="4269"/>
                    <a:pt x="14409" y="3516"/>
                  </a:cubicBezTo>
                  <a:lnTo>
                    <a:pt x="763" y="42"/>
                  </a:lnTo>
                  <a:cubicBezTo>
                    <a:pt x="708" y="13"/>
                    <a:pt x="649" y="0"/>
                    <a:pt x="590"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76;p35">
              <a:extLst>
                <a:ext uri="{FF2B5EF4-FFF2-40B4-BE49-F238E27FC236}">
                  <a16:creationId xmlns:a16="http://schemas.microsoft.com/office/drawing/2014/main" id="{80903BD8-D093-435D-8C4B-D14F4C5CC360}"/>
                </a:ext>
              </a:extLst>
            </p:cNvPr>
            <p:cNvSpPr/>
            <p:nvPr/>
          </p:nvSpPr>
          <p:spPr>
            <a:xfrm>
              <a:off x="1965600" y="568300"/>
              <a:ext cx="360225" cy="115250"/>
            </a:xfrm>
            <a:custGeom>
              <a:avLst/>
              <a:gdLst/>
              <a:ahLst/>
              <a:cxnLst/>
              <a:rect l="l" t="t" r="r" b="b"/>
              <a:pathLst>
                <a:path w="14409" h="4610" extrusionOk="0">
                  <a:moveTo>
                    <a:pt x="590" y="0"/>
                  </a:moveTo>
                  <a:cubicBezTo>
                    <a:pt x="365" y="0"/>
                    <a:pt x="136" y="192"/>
                    <a:pt x="76" y="424"/>
                  </a:cubicBezTo>
                  <a:cubicBezTo>
                    <a:pt x="1" y="715"/>
                    <a:pt x="119" y="1022"/>
                    <a:pt x="273" y="1281"/>
                  </a:cubicBezTo>
                  <a:cubicBezTo>
                    <a:pt x="866" y="2283"/>
                    <a:pt x="1949" y="2883"/>
                    <a:pt x="3023" y="3334"/>
                  </a:cubicBezTo>
                  <a:cubicBezTo>
                    <a:pt x="4963" y="4146"/>
                    <a:pt x="7085" y="4609"/>
                    <a:pt x="9184" y="4609"/>
                  </a:cubicBezTo>
                  <a:cubicBezTo>
                    <a:pt x="10985" y="4609"/>
                    <a:pt x="12770" y="4269"/>
                    <a:pt x="14409" y="3516"/>
                  </a:cubicBezTo>
                  <a:lnTo>
                    <a:pt x="763" y="42"/>
                  </a:lnTo>
                  <a:cubicBezTo>
                    <a:pt x="708" y="13"/>
                    <a:pt x="649" y="0"/>
                    <a:pt x="59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77;p35">
              <a:extLst>
                <a:ext uri="{FF2B5EF4-FFF2-40B4-BE49-F238E27FC236}">
                  <a16:creationId xmlns:a16="http://schemas.microsoft.com/office/drawing/2014/main" id="{9277B389-037E-4D43-A9DF-2FD5424FAC77}"/>
                </a:ext>
              </a:extLst>
            </p:cNvPr>
            <p:cNvSpPr/>
            <p:nvPr/>
          </p:nvSpPr>
          <p:spPr>
            <a:xfrm>
              <a:off x="2089875" y="786975"/>
              <a:ext cx="213575" cy="235400"/>
            </a:xfrm>
            <a:custGeom>
              <a:avLst/>
              <a:gdLst/>
              <a:ahLst/>
              <a:cxnLst/>
              <a:rect l="l" t="t" r="r" b="b"/>
              <a:pathLst>
                <a:path w="8543" h="9416" extrusionOk="0">
                  <a:moveTo>
                    <a:pt x="5134" y="0"/>
                  </a:moveTo>
                  <a:lnTo>
                    <a:pt x="3414" y="2583"/>
                  </a:lnTo>
                  <a:cubicBezTo>
                    <a:pt x="3414" y="2583"/>
                    <a:pt x="3734" y="2751"/>
                    <a:pt x="2677" y="5589"/>
                  </a:cubicBezTo>
                  <a:cubicBezTo>
                    <a:pt x="1621" y="8428"/>
                    <a:pt x="0" y="9415"/>
                    <a:pt x="0" y="9415"/>
                  </a:cubicBezTo>
                  <a:lnTo>
                    <a:pt x="6289" y="6769"/>
                  </a:lnTo>
                  <a:lnTo>
                    <a:pt x="5288" y="6016"/>
                  </a:lnTo>
                  <a:lnTo>
                    <a:pt x="8542" y="3223"/>
                  </a:lnTo>
                  <a:cubicBezTo>
                    <a:pt x="8408" y="1855"/>
                    <a:pt x="5134" y="0"/>
                    <a:pt x="5134"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78;p35">
              <a:extLst>
                <a:ext uri="{FF2B5EF4-FFF2-40B4-BE49-F238E27FC236}">
                  <a16:creationId xmlns:a16="http://schemas.microsoft.com/office/drawing/2014/main" id="{AEA3F1A8-E636-4BCD-B79F-FFB74E8A8F4A}"/>
                </a:ext>
              </a:extLst>
            </p:cNvPr>
            <p:cNvSpPr/>
            <p:nvPr/>
          </p:nvSpPr>
          <p:spPr>
            <a:xfrm>
              <a:off x="2089875" y="786975"/>
              <a:ext cx="213575" cy="235400"/>
            </a:xfrm>
            <a:custGeom>
              <a:avLst/>
              <a:gdLst/>
              <a:ahLst/>
              <a:cxnLst/>
              <a:rect l="l" t="t" r="r" b="b"/>
              <a:pathLst>
                <a:path w="8543" h="9416" extrusionOk="0">
                  <a:moveTo>
                    <a:pt x="5134" y="0"/>
                  </a:moveTo>
                  <a:lnTo>
                    <a:pt x="3414" y="2583"/>
                  </a:lnTo>
                  <a:cubicBezTo>
                    <a:pt x="3414" y="2583"/>
                    <a:pt x="3734" y="2751"/>
                    <a:pt x="2677" y="5589"/>
                  </a:cubicBezTo>
                  <a:cubicBezTo>
                    <a:pt x="1621" y="8428"/>
                    <a:pt x="0" y="9415"/>
                    <a:pt x="0" y="9415"/>
                  </a:cubicBezTo>
                  <a:lnTo>
                    <a:pt x="6289" y="6769"/>
                  </a:lnTo>
                  <a:lnTo>
                    <a:pt x="5288" y="6016"/>
                  </a:lnTo>
                  <a:lnTo>
                    <a:pt x="8542" y="3223"/>
                  </a:lnTo>
                  <a:cubicBezTo>
                    <a:pt x="8336" y="1795"/>
                    <a:pt x="5134" y="0"/>
                    <a:pt x="5134" y="0"/>
                  </a:cubicBezTo>
                  <a:close/>
                </a:path>
              </a:pathLst>
            </a:custGeom>
            <a:solidFill>
              <a:srgbClr val="000000">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79;p35">
              <a:extLst>
                <a:ext uri="{FF2B5EF4-FFF2-40B4-BE49-F238E27FC236}">
                  <a16:creationId xmlns:a16="http://schemas.microsoft.com/office/drawing/2014/main" id="{AF3D1972-20C9-4C7D-B360-A9037E6C5759}"/>
                </a:ext>
              </a:extLst>
            </p:cNvPr>
            <p:cNvSpPr/>
            <p:nvPr/>
          </p:nvSpPr>
          <p:spPr>
            <a:xfrm>
              <a:off x="1998625" y="529650"/>
              <a:ext cx="336100" cy="272275"/>
            </a:xfrm>
            <a:custGeom>
              <a:avLst/>
              <a:gdLst/>
              <a:ahLst/>
              <a:cxnLst/>
              <a:rect l="l" t="t" r="r" b="b"/>
              <a:pathLst>
                <a:path w="13444" h="10891" extrusionOk="0">
                  <a:moveTo>
                    <a:pt x="7094" y="1"/>
                  </a:moveTo>
                  <a:cubicBezTo>
                    <a:pt x="6345" y="1"/>
                    <a:pt x="5733" y="478"/>
                    <a:pt x="5102" y="926"/>
                  </a:cubicBezTo>
                  <a:lnTo>
                    <a:pt x="3848" y="2656"/>
                  </a:lnTo>
                  <a:cubicBezTo>
                    <a:pt x="3293" y="2659"/>
                    <a:pt x="1384" y="3981"/>
                    <a:pt x="1249" y="4519"/>
                  </a:cubicBezTo>
                  <a:cubicBezTo>
                    <a:pt x="1175" y="4816"/>
                    <a:pt x="1211" y="5127"/>
                    <a:pt x="1211" y="5432"/>
                  </a:cubicBezTo>
                  <a:cubicBezTo>
                    <a:pt x="1211" y="5737"/>
                    <a:pt x="1166" y="6063"/>
                    <a:pt x="966" y="6294"/>
                  </a:cubicBezTo>
                  <a:cubicBezTo>
                    <a:pt x="849" y="6430"/>
                    <a:pt x="664" y="6512"/>
                    <a:pt x="488" y="6512"/>
                  </a:cubicBezTo>
                  <a:cubicBezTo>
                    <a:pt x="364" y="6512"/>
                    <a:pt x="245" y="6471"/>
                    <a:pt x="159" y="6379"/>
                  </a:cubicBezTo>
                  <a:lnTo>
                    <a:pt x="159" y="6379"/>
                  </a:lnTo>
                  <a:cubicBezTo>
                    <a:pt x="131" y="6784"/>
                    <a:pt x="297" y="7198"/>
                    <a:pt x="599" y="7471"/>
                  </a:cubicBezTo>
                  <a:cubicBezTo>
                    <a:pt x="480" y="7535"/>
                    <a:pt x="346" y="7568"/>
                    <a:pt x="211" y="7568"/>
                  </a:cubicBezTo>
                  <a:cubicBezTo>
                    <a:pt x="140" y="7568"/>
                    <a:pt x="69" y="7559"/>
                    <a:pt x="1" y="7540"/>
                  </a:cubicBezTo>
                  <a:lnTo>
                    <a:pt x="1" y="7540"/>
                  </a:lnTo>
                  <a:cubicBezTo>
                    <a:pt x="142" y="8955"/>
                    <a:pt x="1384" y="10063"/>
                    <a:pt x="2739" y="10493"/>
                  </a:cubicBezTo>
                  <a:cubicBezTo>
                    <a:pt x="3480" y="10728"/>
                    <a:pt x="4251" y="10802"/>
                    <a:pt x="5030" y="10802"/>
                  </a:cubicBezTo>
                  <a:cubicBezTo>
                    <a:pt x="5677" y="10802"/>
                    <a:pt x="6328" y="10751"/>
                    <a:pt x="6970" y="10699"/>
                  </a:cubicBezTo>
                  <a:lnTo>
                    <a:pt x="10921" y="10889"/>
                  </a:lnTo>
                  <a:cubicBezTo>
                    <a:pt x="10933" y="10890"/>
                    <a:pt x="10945" y="10890"/>
                    <a:pt x="10957" y="10890"/>
                  </a:cubicBezTo>
                  <a:cubicBezTo>
                    <a:pt x="11283" y="10890"/>
                    <a:pt x="11523" y="10555"/>
                    <a:pt x="11618" y="10237"/>
                  </a:cubicBezTo>
                  <a:cubicBezTo>
                    <a:pt x="11715" y="9906"/>
                    <a:pt x="11739" y="9537"/>
                    <a:pt x="11952" y="9266"/>
                  </a:cubicBezTo>
                  <a:cubicBezTo>
                    <a:pt x="12245" y="8895"/>
                    <a:pt x="12804" y="8824"/>
                    <a:pt x="13104" y="8458"/>
                  </a:cubicBezTo>
                  <a:cubicBezTo>
                    <a:pt x="13443" y="8041"/>
                    <a:pt x="13317" y="7420"/>
                    <a:pt x="13100" y="6928"/>
                  </a:cubicBezTo>
                  <a:cubicBezTo>
                    <a:pt x="12883" y="6436"/>
                    <a:pt x="12586" y="5940"/>
                    <a:pt x="12637" y="5405"/>
                  </a:cubicBezTo>
                  <a:cubicBezTo>
                    <a:pt x="12684" y="4912"/>
                    <a:pt x="13012" y="4899"/>
                    <a:pt x="12912" y="4415"/>
                  </a:cubicBezTo>
                  <a:cubicBezTo>
                    <a:pt x="12788" y="3820"/>
                    <a:pt x="12086" y="3873"/>
                    <a:pt x="11889" y="3298"/>
                  </a:cubicBezTo>
                  <a:cubicBezTo>
                    <a:pt x="11793" y="3019"/>
                    <a:pt x="11828" y="1908"/>
                    <a:pt x="11735" y="1628"/>
                  </a:cubicBezTo>
                  <a:cubicBezTo>
                    <a:pt x="11577" y="1152"/>
                    <a:pt x="11068" y="879"/>
                    <a:pt x="10576" y="781"/>
                  </a:cubicBezTo>
                  <a:cubicBezTo>
                    <a:pt x="10084" y="684"/>
                    <a:pt x="9572" y="711"/>
                    <a:pt x="9084" y="594"/>
                  </a:cubicBezTo>
                  <a:cubicBezTo>
                    <a:pt x="8414" y="436"/>
                    <a:pt x="7805" y="9"/>
                    <a:pt x="7117" y="1"/>
                  </a:cubicBezTo>
                  <a:cubicBezTo>
                    <a:pt x="7109" y="1"/>
                    <a:pt x="7102" y="1"/>
                    <a:pt x="709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80;p35">
              <a:extLst>
                <a:ext uri="{FF2B5EF4-FFF2-40B4-BE49-F238E27FC236}">
                  <a16:creationId xmlns:a16="http://schemas.microsoft.com/office/drawing/2014/main" id="{A1B6849D-6660-4FDE-A6B7-FCD3BE1910FC}"/>
                </a:ext>
              </a:extLst>
            </p:cNvPr>
            <p:cNvSpPr/>
            <p:nvPr/>
          </p:nvSpPr>
          <p:spPr>
            <a:xfrm>
              <a:off x="2067975" y="573575"/>
              <a:ext cx="59475" cy="167750"/>
            </a:xfrm>
            <a:custGeom>
              <a:avLst/>
              <a:gdLst/>
              <a:ahLst/>
              <a:cxnLst/>
              <a:rect l="l" t="t" r="r" b="b"/>
              <a:pathLst>
                <a:path w="2379" h="6710" extrusionOk="0">
                  <a:moveTo>
                    <a:pt x="2259" y="1"/>
                  </a:moveTo>
                  <a:cubicBezTo>
                    <a:pt x="2081" y="1"/>
                    <a:pt x="1400" y="736"/>
                    <a:pt x="1308" y="854"/>
                  </a:cubicBezTo>
                  <a:cubicBezTo>
                    <a:pt x="682" y="1658"/>
                    <a:pt x="335" y="2652"/>
                    <a:pt x="168" y="3659"/>
                  </a:cubicBezTo>
                  <a:cubicBezTo>
                    <a:pt x="1" y="4665"/>
                    <a:pt x="3" y="5690"/>
                    <a:pt x="12" y="6710"/>
                  </a:cubicBezTo>
                  <a:cubicBezTo>
                    <a:pt x="609" y="5842"/>
                    <a:pt x="1103" y="5005"/>
                    <a:pt x="1501" y="4029"/>
                  </a:cubicBezTo>
                  <a:cubicBezTo>
                    <a:pt x="1898" y="3052"/>
                    <a:pt x="2091" y="1963"/>
                    <a:pt x="1859" y="935"/>
                  </a:cubicBezTo>
                  <a:cubicBezTo>
                    <a:pt x="1835" y="826"/>
                    <a:pt x="2378" y="47"/>
                    <a:pt x="2277" y="4"/>
                  </a:cubicBezTo>
                  <a:cubicBezTo>
                    <a:pt x="2271" y="2"/>
                    <a:pt x="2265" y="1"/>
                    <a:pt x="225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81;p35">
              <a:extLst>
                <a:ext uri="{FF2B5EF4-FFF2-40B4-BE49-F238E27FC236}">
                  <a16:creationId xmlns:a16="http://schemas.microsoft.com/office/drawing/2014/main" id="{F44A665A-F2BD-4D86-9DB9-F4EE161851E0}"/>
                </a:ext>
              </a:extLst>
            </p:cNvPr>
            <p:cNvSpPr/>
            <p:nvPr/>
          </p:nvSpPr>
          <p:spPr>
            <a:xfrm>
              <a:off x="2026950" y="559300"/>
              <a:ext cx="288450" cy="418400"/>
            </a:xfrm>
            <a:custGeom>
              <a:avLst/>
              <a:gdLst/>
              <a:ahLst/>
              <a:cxnLst/>
              <a:rect l="l" t="t" r="r" b="b"/>
              <a:pathLst>
                <a:path w="11538" h="16736" extrusionOk="0">
                  <a:moveTo>
                    <a:pt x="6690" y="0"/>
                  </a:moveTo>
                  <a:cubicBezTo>
                    <a:pt x="4796" y="0"/>
                    <a:pt x="3305" y="1489"/>
                    <a:pt x="2729" y="3540"/>
                  </a:cubicBezTo>
                  <a:lnTo>
                    <a:pt x="0" y="12299"/>
                  </a:lnTo>
                  <a:cubicBezTo>
                    <a:pt x="0" y="12299"/>
                    <a:pt x="1973" y="16119"/>
                    <a:pt x="3471" y="16627"/>
                  </a:cubicBezTo>
                  <a:lnTo>
                    <a:pt x="3751" y="16699"/>
                  </a:lnTo>
                  <a:cubicBezTo>
                    <a:pt x="3810" y="16724"/>
                    <a:pt x="3868" y="16735"/>
                    <a:pt x="3926" y="16735"/>
                  </a:cubicBezTo>
                  <a:cubicBezTo>
                    <a:pt x="4450" y="16735"/>
                    <a:pt x="4951" y="15779"/>
                    <a:pt x="5405" y="14395"/>
                  </a:cubicBezTo>
                  <a:cubicBezTo>
                    <a:pt x="5628" y="13711"/>
                    <a:pt x="5808" y="13172"/>
                    <a:pt x="5813" y="13172"/>
                  </a:cubicBezTo>
                  <a:cubicBezTo>
                    <a:pt x="5813" y="13172"/>
                    <a:pt x="5813" y="13172"/>
                    <a:pt x="5813" y="13172"/>
                  </a:cubicBezTo>
                  <a:cubicBezTo>
                    <a:pt x="5813" y="13172"/>
                    <a:pt x="6043" y="13219"/>
                    <a:pt x="6386" y="13219"/>
                  </a:cubicBezTo>
                  <a:cubicBezTo>
                    <a:pt x="7161" y="13219"/>
                    <a:pt x="8519" y="12976"/>
                    <a:pt x="9137" y="11392"/>
                  </a:cubicBezTo>
                  <a:cubicBezTo>
                    <a:pt x="9568" y="10287"/>
                    <a:pt x="10271" y="7940"/>
                    <a:pt x="10881" y="5809"/>
                  </a:cubicBezTo>
                  <a:cubicBezTo>
                    <a:pt x="11538" y="3518"/>
                    <a:pt x="10324" y="1108"/>
                    <a:pt x="8094" y="269"/>
                  </a:cubicBezTo>
                  <a:lnTo>
                    <a:pt x="7872" y="186"/>
                  </a:lnTo>
                  <a:cubicBezTo>
                    <a:pt x="7465" y="60"/>
                    <a:pt x="7069" y="0"/>
                    <a:pt x="6690" y="0"/>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82;p35">
              <a:extLst>
                <a:ext uri="{FF2B5EF4-FFF2-40B4-BE49-F238E27FC236}">
                  <a16:creationId xmlns:a16="http://schemas.microsoft.com/office/drawing/2014/main" id="{26187E08-1CF6-4DAC-9EB8-6025E302BECF}"/>
                </a:ext>
              </a:extLst>
            </p:cNvPr>
            <p:cNvSpPr/>
            <p:nvPr/>
          </p:nvSpPr>
          <p:spPr>
            <a:xfrm>
              <a:off x="2105800" y="838350"/>
              <a:ext cx="66500" cy="65025"/>
            </a:xfrm>
            <a:custGeom>
              <a:avLst/>
              <a:gdLst/>
              <a:ahLst/>
              <a:cxnLst/>
              <a:rect l="l" t="t" r="r" b="b"/>
              <a:pathLst>
                <a:path w="2660" h="2601" extrusionOk="0">
                  <a:moveTo>
                    <a:pt x="1" y="1"/>
                  </a:moveTo>
                  <a:cubicBezTo>
                    <a:pt x="1" y="1"/>
                    <a:pt x="101" y="1946"/>
                    <a:pt x="2472" y="2601"/>
                  </a:cubicBezTo>
                  <a:lnTo>
                    <a:pt x="2659" y="2010"/>
                  </a:lnTo>
                  <a:cubicBezTo>
                    <a:pt x="2659" y="2010"/>
                    <a:pt x="1179" y="1550"/>
                    <a:pt x="1" y="1"/>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83;p35">
              <a:extLst>
                <a:ext uri="{FF2B5EF4-FFF2-40B4-BE49-F238E27FC236}">
                  <a16:creationId xmlns:a16="http://schemas.microsoft.com/office/drawing/2014/main" id="{246C44F3-4B3A-4E49-A24B-670EDAE5195A}"/>
                </a:ext>
              </a:extLst>
            </p:cNvPr>
            <p:cNvSpPr/>
            <p:nvPr/>
          </p:nvSpPr>
          <p:spPr>
            <a:xfrm>
              <a:off x="2235625" y="728050"/>
              <a:ext cx="19650" cy="16775"/>
            </a:xfrm>
            <a:custGeom>
              <a:avLst/>
              <a:gdLst/>
              <a:ahLst/>
              <a:cxnLst/>
              <a:rect l="l" t="t" r="r" b="b"/>
              <a:pathLst>
                <a:path w="786" h="671" extrusionOk="0">
                  <a:moveTo>
                    <a:pt x="391" y="0"/>
                  </a:moveTo>
                  <a:cubicBezTo>
                    <a:pt x="244" y="0"/>
                    <a:pt x="107" y="90"/>
                    <a:pt x="60" y="230"/>
                  </a:cubicBezTo>
                  <a:cubicBezTo>
                    <a:pt x="0" y="406"/>
                    <a:pt x="102" y="594"/>
                    <a:pt x="287" y="653"/>
                  </a:cubicBezTo>
                  <a:cubicBezTo>
                    <a:pt x="323" y="665"/>
                    <a:pt x="361" y="670"/>
                    <a:pt x="397" y="670"/>
                  </a:cubicBezTo>
                  <a:cubicBezTo>
                    <a:pt x="544" y="670"/>
                    <a:pt x="680" y="581"/>
                    <a:pt x="727" y="441"/>
                  </a:cubicBezTo>
                  <a:cubicBezTo>
                    <a:pt x="786" y="265"/>
                    <a:pt x="685" y="76"/>
                    <a:pt x="500" y="17"/>
                  </a:cubicBezTo>
                  <a:cubicBezTo>
                    <a:pt x="464" y="6"/>
                    <a:pt x="427" y="0"/>
                    <a:pt x="39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84;p35">
              <a:extLst>
                <a:ext uri="{FF2B5EF4-FFF2-40B4-BE49-F238E27FC236}">
                  <a16:creationId xmlns:a16="http://schemas.microsoft.com/office/drawing/2014/main" id="{D4DC341D-6A91-4DAC-AF81-997B42D4D1C8}"/>
                </a:ext>
              </a:extLst>
            </p:cNvPr>
            <p:cNvSpPr/>
            <p:nvPr/>
          </p:nvSpPr>
          <p:spPr>
            <a:xfrm>
              <a:off x="2245200" y="707525"/>
              <a:ext cx="33250" cy="16275"/>
            </a:xfrm>
            <a:custGeom>
              <a:avLst/>
              <a:gdLst/>
              <a:ahLst/>
              <a:cxnLst/>
              <a:rect l="l" t="t" r="r" b="b"/>
              <a:pathLst>
                <a:path w="1330" h="651" extrusionOk="0">
                  <a:moveTo>
                    <a:pt x="443" y="0"/>
                  </a:moveTo>
                  <a:cubicBezTo>
                    <a:pt x="356" y="0"/>
                    <a:pt x="277" y="12"/>
                    <a:pt x="214" y="30"/>
                  </a:cubicBezTo>
                  <a:cubicBezTo>
                    <a:pt x="70" y="69"/>
                    <a:pt x="0" y="131"/>
                    <a:pt x="12" y="157"/>
                  </a:cubicBezTo>
                  <a:cubicBezTo>
                    <a:pt x="34" y="215"/>
                    <a:pt x="361" y="131"/>
                    <a:pt x="712" y="267"/>
                  </a:cubicBezTo>
                  <a:cubicBezTo>
                    <a:pt x="1049" y="393"/>
                    <a:pt x="1227" y="651"/>
                    <a:pt x="1293" y="651"/>
                  </a:cubicBezTo>
                  <a:cubicBezTo>
                    <a:pt x="1296" y="651"/>
                    <a:pt x="1299" y="650"/>
                    <a:pt x="1301" y="649"/>
                  </a:cubicBezTo>
                  <a:cubicBezTo>
                    <a:pt x="1329" y="637"/>
                    <a:pt x="1322" y="546"/>
                    <a:pt x="1244" y="422"/>
                  </a:cubicBezTo>
                  <a:cubicBezTo>
                    <a:pt x="1169" y="300"/>
                    <a:pt x="1014" y="148"/>
                    <a:pt x="795" y="65"/>
                  </a:cubicBezTo>
                  <a:cubicBezTo>
                    <a:pt x="673" y="18"/>
                    <a:pt x="551" y="0"/>
                    <a:pt x="44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85;p35">
              <a:extLst>
                <a:ext uri="{FF2B5EF4-FFF2-40B4-BE49-F238E27FC236}">
                  <a16:creationId xmlns:a16="http://schemas.microsoft.com/office/drawing/2014/main" id="{2E8D6BD0-020F-480D-956D-BC9E95F94B0F}"/>
                </a:ext>
              </a:extLst>
            </p:cNvPr>
            <p:cNvSpPr/>
            <p:nvPr/>
          </p:nvSpPr>
          <p:spPr>
            <a:xfrm>
              <a:off x="2152400" y="699150"/>
              <a:ext cx="19650" cy="16775"/>
            </a:xfrm>
            <a:custGeom>
              <a:avLst/>
              <a:gdLst/>
              <a:ahLst/>
              <a:cxnLst/>
              <a:rect l="l" t="t" r="r" b="b"/>
              <a:pathLst>
                <a:path w="786" h="671" extrusionOk="0">
                  <a:moveTo>
                    <a:pt x="391" y="0"/>
                  </a:moveTo>
                  <a:cubicBezTo>
                    <a:pt x="243" y="0"/>
                    <a:pt x="107" y="90"/>
                    <a:pt x="59" y="230"/>
                  </a:cubicBezTo>
                  <a:cubicBezTo>
                    <a:pt x="1" y="406"/>
                    <a:pt x="102" y="594"/>
                    <a:pt x="286" y="653"/>
                  </a:cubicBezTo>
                  <a:cubicBezTo>
                    <a:pt x="323" y="665"/>
                    <a:pt x="360" y="670"/>
                    <a:pt x="397" y="670"/>
                  </a:cubicBezTo>
                  <a:cubicBezTo>
                    <a:pt x="544" y="670"/>
                    <a:pt x="680" y="581"/>
                    <a:pt x="727" y="441"/>
                  </a:cubicBezTo>
                  <a:cubicBezTo>
                    <a:pt x="786" y="265"/>
                    <a:pt x="684" y="76"/>
                    <a:pt x="500" y="17"/>
                  </a:cubicBezTo>
                  <a:cubicBezTo>
                    <a:pt x="464" y="6"/>
                    <a:pt x="427" y="0"/>
                    <a:pt x="39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86;p35">
              <a:extLst>
                <a:ext uri="{FF2B5EF4-FFF2-40B4-BE49-F238E27FC236}">
                  <a16:creationId xmlns:a16="http://schemas.microsoft.com/office/drawing/2014/main" id="{316DEC7B-E286-4376-9FED-D3ABAE893643}"/>
                </a:ext>
              </a:extLst>
            </p:cNvPr>
            <p:cNvSpPr/>
            <p:nvPr/>
          </p:nvSpPr>
          <p:spPr>
            <a:xfrm>
              <a:off x="2157325" y="679475"/>
              <a:ext cx="33275" cy="15425"/>
            </a:xfrm>
            <a:custGeom>
              <a:avLst/>
              <a:gdLst/>
              <a:ahLst/>
              <a:cxnLst/>
              <a:rect l="l" t="t" r="r" b="b"/>
              <a:pathLst>
                <a:path w="1331" h="617" extrusionOk="0">
                  <a:moveTo>
                    <a:pt x="400" y="1"/>
                  </a:moveTo>
                  <a:cubicBezTo>
                    <a:pt x="328" y="1"/>
                    <a:pt x="262" y="9"/>
                    <a:pt x="209" y="21"/>
                  </a:cubicBezTo>
                  <a:cubicBezTo>
                    <a:pt x="67" y="52"/>
                    <a:pt x="0" y="106"/>
                    <a:pt x="12" y="129"/>
                  </a:cubicBezTo>
                  <a:cubicBezTo>
                    <a:pt x="36" y="183"/>
                    <a:pt x="357" y="116"/>
                    <a:pt x="709" y="251"/>
                  </a:cubicBezTo>
                  <a:cubicBezTo>
                    <a:pt x="1048" y="375"/>
                    <a:pt x="1234" y="616"/>
                    <a:pt x="1297" y="616"/>
                  </a:cubicBezTo>
                  <a:cubicBezTo>
                    <a:pt x="1300" y="616"/>
                    <a:pt x="1302" y="616"/>
                    <a:pt x="1305" y="615"/>
                  </a:cubicBezTo>
                  <a:cubicBezTo>
                    <a:pt x="1331" y="605"/>
                    <a:pt x="1320" y="522"/>
                    <a:pt x="1240" y="408"/>
                  </a:cubicBezTo>
                  <a:cubicBezTo>
                    <a:pt x="1162" y="294"/>
                    <a:pt x="1004" y="154"/>
                    <a:pt x="784" y="71"/>
                  </a:cubicBezTo>
                  <a:cubicBezTo>
                    <a:pt x="649" y="20"/>
                    <a:pt x="515" y="1"/>
                    <a:pt x="40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87;p35">
              <a:extLst>
                <a:ext uri="{FF2B5EF4-FFF2-40B4-BE49-F238E27FC236}">
                  <a16:creationId xmlns:a16="http://schemas.microsoft.com/office/drawing/2014/main" id="{65E86001-D065-4ED4-895F-AD323C971B68}"/>
                </a:ext>
              </a:extLst>
            </p:cNvPr>
            <p:cNvSpPr/>
            <p:nvPr/>
          </p:nvSpPr>
          <p:spPr>
            <a:xfrm>
              <a:off x="2195950" y="699475"/>
              <a:ext cx="26125" cy="81450"/>
            </a:xfrm>
            <a:custGeom>
              <a:avLst/>
              <a:gdLst/>
              <a:ahLst/>
              <a:cxnLst/>
              <a:rect l="l" t="t" r="r" b="b"/>
              <a:pathLst>
                <a:path w="1045" h="3258" extrusionOk="0">
                  <a:moveTo>
                    <a:pt x="951" y="1"/>
                  </a:moveTo>
                  <a:cubicBezTo>
                    <a:pt x="906" y="1"/>
                    <a:pt x="872" y="905"/>
                    <a:pt x="875" y="2021"/>
                  </a:cubicBezTo>
                  <a:cubicBezTo>
                    <a:pt x="877" y="2296"/>
                    <a:pt x="880" y="2558"/>
                    <a:pt x="883" y="2808"/>
                  </a:cubicBezTo>
                  <a:cubicBezTo>
                    <a:pt x="887" y="2929"/>
                    <a:pt x="889" y="3041"/>
                    <a:pt x="842" y="3098"/>
                  </a:cubicBezTo>
                  <a:cubicBezTo>
                    <a:pt x="823" y="3126"/>
                    <a:pt x="790" y="3137"/>
                    <a:pt x="750" y="3137"/>
                  </a:cubicBezTo>
                  <a:cubicBezTo>
                    <a:pt x="711" y="3137"/>
                    <a:pt x="665" y="3127"/>
                    <a:pt x="619" y="3114"/>
                  </a:cubicBezTo>
                  <a:cubicBezTo>
                    <a:pt x="307" y="3041"/>
                    <a:pt x="93" y="2997"/>
                    <a:pt x="28" y="2997"/>
                  </a:cubicBezTo>
                  <a:cubicBezTo>
                    <a:pt x="15" y="2997"/>
                    <a:pt x="8" y="2999"/>
                    <a:pt x="7" y="3003"/>
                  </a:cubicBezTo>
                  <a:cubicBezTo>
                    <a:pt x="1" y="3024"/>
                    <a:pt x="222" y="3105"/>
                    <a:pt x="588" y="3220"/>
                  </a:cubicBezTo>
                  <a:cubicBezTo>
                    <a:pt x="634" y="3235"/>
                    <a:pt x="684" y="3252"/>
                    <a:pt x="749" y="3257"/>
                  </a:cubicBezTo>
                  <a:cubicBezTo>
                    <a:pt x="755" y="3257"/>
                    <a:pt x="762" y="3258"/>
                    <a:pt x="769" y="3258"/>
                  </a:cubicBezTo>
                  <a:cubicBezTo>
                    <a:pt x="830" y="3258"/>
                    <a:pt x="902" y="3233"/>
                    <a:pt x="947" y="3181"/>
                  </a:cubicBezTo>
                  <a:cubicBezTo>
                    <a:pt x="1044" y="3063"/>
                    <a:pt x="1028" y="2924"/>
                    <a:pt x="1033" y="2809"/>
                  </a:cubicBezTo>
                  <a:cubicBezTo>
                    <a:pt x="1034" y="2559"/>
                    <a:pt x="1036" y="2297"/>
                    <a:pt x="1037" y="2023"/>
                  </a:cubicBezTo>
                  <a:cubicBezTo>
                    <a:pt x="1034" y="906"/>
                    <a:pt x="996" y="1"/>
                    <a:pt x="951" y="1"/>
                  </a:cubicBezTo>
                  <a:cubicBezTo>
                    <a:pt x="951" y="1"/>
                    <a:pt x="951" y="1"/>
                    <a:pt x="95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88;p35">
              <a:extLst>
                <a:ext uri="{FF2B5EF4-FFF2-40B4-BE49-F238E27FC236}">
                  <a16:creationId xmlns:a16="http://schemas.microsoft.com/office/drawing/2014/main" id="{3BB09943-29B3-4E2D-A148-6268B6E1ED9D}"/>
                </a:ext>
              </a:extLst>
            </p:cNvPr>
            <p:cNvSpPr/>
            <p:nvPr/>
          </p:nvSpPr>
          <p:spPr>
            <a:xfrm>
              <a:off x="2158800" y="657825"/>
              <a:ext cx="42850" cy="16075"/>
            </a:xfrm>
            <a:custGeom>
              <a:avLst/>
              <a:gdLst/>
              <a:ahLst/>
              <a:cxnLst/>
              <a:rect l="l" t="t" r="r" b="b"/>
              <a:pathLst>
                <a:path w="1714" h="643" extrusionOk="0">
                  <a:moveTo>
                    <a:pt x="553" y="1"/>
                  </a:moveTo>
                  <a:cubicBezTo>
                    <a:pt x="443" y="1"/>
                    <a:pt x="344" y="13"/>
                    <a:pt x="263" y="34"/>
                  </a:cubicBezTo>
                  <a:cubicBezTo>
                    <a:pt x="92" y="76"/>
                    <a:pt x="1" y="145"/>
                    <a:pt x="9" y="195"/>
                  </a:cubicBezTo>
                  <a:cubicBezTo>
                    <a:pt x="32" y="302"/>
                    <a:pt x="412" y="306"/>
                    <a:pt x="842" y="421"/>
                  </a:cubicBezTo>
                  <a:cubicBezTo>
                    <a:pt x="1198" y="507"/>
                    <a:pt x="1487" y="643"/>
                    <a:pt x="1619" y="643"/>
                  </a:cubicBezTo>
                  <a:cubicBezTo>
                    <a:pt x="1648" y="643"/>
                    <a:pt x="1669" y="636"/>
                    <a:pt x="1681" y="622"/>
                  </a:cubicBezTo>
                  <a:cubicBezTo>
                    <a:pt x="1714" y="581"/>
                    <a:pt x="1666" y="478"/>
                    <a:pt x="1536" y="359"/>
                  </a:cubicBezTo>
                  <a:cubicBezTo>
                    <a:pt x="1409" y="241"/>
                    <a:pt x="1196" y="116"/>
                    <a:pt x="937" y="50"/>
                  </a:cubicBezTo>
                  <a:cubicBezTo>
                    <a:pt x="803" y="15"/>
                    <a:pt x="672" y="1"/>
                    <a:pt x="55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89;p35">
              <a:extLst>
                <a:ext uri="{FF2B5EF4-FFF2-40B4-BE49-F238E27FC236}">
                  <a16:creationId xmlns:a16="http://schemas.microsoft.com/office/drawing/2014/main" id="{42324167-142C-481D-83BD-8C853B6E584D}"/>
                </a:ext>
              </a:extLst>
            </p:cNvPr>
            <p:cNvSpPr/>
            <p:nvPr/>
          </p:nvSpPr>
          <p:spPr>
            <a:xfrm>
              <a:off x="2252675" y="694100"/>
              <a:ext cx="30825" cy="16750"/>
            </a:xfrm>
            <a:custGeom>
              <a:avLst/>
              <a:gdLst/>
              <a:ahLst/>
              <a:cxnLst/>
              <a:rect l="l" t="t" r="r" b="b"/>
              <a:pathLst>
                <a:path w="1233" h="670" extrusionOk="0">
                  <a:moveTo>
                    <a:pt x="382" y="1"/>
                  </a:moveTo>
                  <a:cubicBezTo>
                    <a:pt x="316" y="1"/>
                    <a:pt x="256" y="8"/>
                    <a:pt x="205" y="22"/>
                  </a:cubicBezTo>
                  <a:cubicBezTo>
                    <a:pt x="69" y="57"/>
                    <a:pt x="0" y="122"/>
                    <a:pt x="10" y="173"/>
                  </a:cubicBezTo>
                  <a:cubicBezTo>
                    <a:pt x="35" y="278"/>
                    <a:pt x="308" y="303"/>
                    <a:pt x="596" y="427"/>
                  </a:cubicBezTo>
                  <a:cubicBezTo>
                    <a:pt x="847" y="525"/>
                    <a:pt x="1040" y="669"/>
                    <a:pt x="1147" y="669"/>
                  </a:cubicBezTo>
                  <a:cubicBezTo>
                    <a:pt x="1163" y="669"/>
                    <a:pt x="1178" y="666"/>
                    <a:pt x="1190" y="658"/>
                  </a:cubicBezTo>
                  <a:cubicBezTo>
                    <a:pt x="1232" y="630"/>
                    <a:pt x="1229" y="534"/>
                    <a:pt x="1157" y="413"/>
                  </a:cubicBezTo>
                  <a:cubicBezTo>
                    <a:pt x="1086" y="293"/>
                    <a:pt x="940" y="155"/>
                    <a:pt x="741" y="73"/>
                  </a:cubicBezTo>
                  <a:cubicBezTo>
                    <a:pt x="617" y="22"/>
                    <a:pt x="492" y="1"/>
                    <a:pt x="382"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90;p35">
              <a:extLst>
                <a:ext uri="{FF2B5EF4-FFF2-40B4-BE49-F238E27FC236}">
                  <a16:creationId xmlns:a16="http://schemas.microsoft.com/office/drawing/2014/main" id="{A2BB82D0-FDEA-41AA-BC4C-1C2C952B0E94}"/>
                </a:ext>
              </a:extLst>
            </p:cNvPr>
            <p:cNvSpPr/>
            <p:nvPr/>
          </p:nvSpPr>
          <p:spPr>
            <a:xfrm>
              <a:off x="2022800" y="683175"/>
              <a:ext cx="61100" cy="66275"/>
            </a:xfrm>
            <a:custGeom>
              <a:avLst/>
              <a:gdLst/>
              <a:ahLst/>
              <a:cxnLst/>
              <a:rect l="l" t="t" r="r" b="b"/>
              <a:pathLst>
                <a:path w="2444" h="2651" extrusionOk="0">
                  <a:moveTo>
                    <a:pt x="1492" y="1"/>
                  </a:moveTo>
                  <a:cubicBezTo>
                    <a:pt x="1123" y="1"/>
                    <a:pt x="734" y="198"/>
                    <a:pt x="500" y="886"/>
                  </a:cubicBezTo>
                  <a:cubicBezTo>
                    <a:pt x="1" y="2356"/>
                    <a:pt x="1423" y="2651"/>
                    <a:pt x="1654" y="2651"/>
                  </a:cubicBezTo>
                  <a:cubicBezTo>
                    <a:pt x="1673" y="2651"/>
                    <a:pt x="1684" y="2649"/>
                    <a:pt x="1685" y="2645"/>
                  </a:cubicBezTo>
                  <a:cubicBezTo>
                    <a:pt x="1704" y="2601"/>
                    <a:pt x="2443" y="357"/>
                    <a:pt x="2443" y="357"/>
                  </a:cubicBezTo>
                  <a:cubicBezTo>
                    <a:pt x="2424" y="339"/>
                    <a:pt x="1976" y="1"/>
                    <a:pt x="1492" y="1"/>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91;p35">
              <a:extLst>
                <a:ext uri="{FF2B5EF4-FFF2-40B4-BE49-F238E27FC236}">
                  <a16:creationId xmlns:a16="http://schemas.microsoft.com/office/drawing/2014/main" id="{7201924B-1466-44AA-AF66-E0F9B3086146}"/>
                </a:ext>
              </a:extLst>
            </p:cNvPr>
            <p:cNvSpPr/>
            <p:nvPr/>
          </p:nvSpPr>
          <p:spPr>
            <a:xfrm>
              <a:off x="2042500" y="695775"/>
              <a:ext cx="22300" cy="36200"/>
            </a:xfrm>
            <a:custGeom>
              <a:avLst/>
              <a:gdLst/>
              <a:ahLst/>
              <a:cxnLst/>
              <a:rect l="l" t="t" r="r" b="b"/>
              <a:pathLst>
                <a:path w="892" h="1448" extrusionOk="0">
                  <a:moveTo>
                    <a:pt x="656" y="0"/>
                  </a:moveTo>
                  <a:cubicBezTo>
                    <a:pt x="546" y="0"/>
                    <a:pt x="429" y="67"/>
                    <a:pt x="346" y="157"/>
                  </a:cubicBezTo>
                  <a:cubicBezTo>
                    <a:pt x="241" y="261"/>
                    <a:pt x="150" y="403"/>
                    <a:pt x="99" y="567"/>
                  </a:cubicBezTo>
                  <a:cubicBezTo>
                    <a:pt x="1" y="890"/>
                    <a:pt x="63" y="1246"/>
                    <a:pt x="270" y="1390"/>
                  </a:cubicBezTo>
                  <a:cubicBezTo>
                    <a:pt x="334" y="1432"/>
                    <a:pt x="399" y="1448"/>
                    <a:pt x="453" y="1448"/>
                  </a:cubicBezTo>
                  <a:cubicBezTo>
                    <a:pt x="486" y="1448"/>
                    <a:pt x="515" y="1442"/>
                    <a:pt x="538" y="1434"/>
                  </a:cubicBezTo>
                  <a:cubicBezTo>
                    <a:pt x="600" y="1412"/>
                    <a:pt x="620" y="1379"/>
                    <a:pt x="616" y="1375"/>
                  </a:cubicBezTo>
                  <a:cubicBezTo>
                    <a:pt x="615" y="1373"/>
                    <a:pt x="614" y="1373"/>
                    <a:pt x="611" y="1373"/>
                  </a:cubicBezTo>
                  <a:cubicBezTo>
                    <a:pt x="600" y="1373"/>
                    <a:pt x="572" y="1385"/>
                    <a:pt x="528" y="1390"/>
                  </a:cubicBezTo>
                  <a:cubicBezTo>
                    <a:pt x="521" y="1391"/>
                    <a:pt x="513" y="1391"/>
                    <a:pt x="505" y="1391"/>
                  </a:cubicBezTo>
                  <a:cubicBezTo>
                    <a:pt x="453" y="1391"/>
                    <a:pt x="382" y="1375"/>
                    <a:pt x="319" y="1324"/>
                  </a:cubicBezTo>
                  <a:cubicBezTo>
                    <a:pt x="173" y="1205"/>
                    <a:pt x="122" y="890"/>
                    <a:pt x="211" y="601"/>
                  </a:cubicBezTo>
                  <a:cubicBezTo>
                    <a:pt x="256" y="455"/>
                    <a:pt x="333" y="328"/>
                    <a:pt x="424" y="232"/>
                  </a:cubicBezTo>
                  <a:cubicBezTo>
                    <a:pt x="503" y="141"/>
                    <a:pt x="594" y="87"/>
                    <a:pt x="678" y="87"/>
                  </a:cubicBezTo>
                  <a:cubicBezTo>
                    <a:pt x="687" y="87"/>
                    <a:pt x="696" y="88"/>
                    <a:pt x="704" y="89"/>
                  </a:cubicBezTo>
                  <a:cubicBezTo>
                    <a:pt x="795" y="99"/>
                    <a:pt x="838" y="170"/>
                    <a:pt x="841" y="221"/>
                  </a:cubicBezTo>
                  <a:cubicBezTo>
                    <a:pt x="848" y="273"/>
                    <a:pt x="827" y="301"/>
                    <a:pt x="834" y="307"/>
                  </a:cubicBezTo>
                  <a:cubicBezTo>
                    <a:pt x="835" y="307"/>
                    <a:pt x="835" y="308"/>
                    <a:pt x="836" y="308"/>
                  </a:cubicBezTo>
                  <a:cubicBezTo>
                    <a:pt x="846" y="308"/>
                    <a:pt x="879" y="285"/>
                    <a:pt x="888" y="221"/>
                  </a:cubicBezTo>
                  <a:cubicBezTo>
                    <a:pt x="891" y="188"/>
                    <a:pt x="886" y="144"/>
                    <a:pt x="859" y="101"/>
                  </a:cubicBezTo>
                  <a:cubicBezTo>
                    <a:pt x="831" y="57"/>
                    <a:pt x="780" y="22"/>
                    <a:pt x="719" y="8"/>
                  </a:cubicBezTo>
                  <a:cubicBezTo>
                    <a:pt x="699" y="3"/>
                    <a:pt x="678" y="0"/>
                    <a:pt x="656"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92;p35">
              <a:extLst>
                <a:ext uri="{FF2B5EF4-FFF2-40B4-BE49-F238E27FC236}">
                  <a16:creationId xmlns:a16="http://schemas.microsoft.com/office/drawing/2014/main" id="{2E500582-8301-4B85-AA2C-AF8E5CEA654D}"/>
                </a:ext>
              </a:extLst>
            </p:cNvPr>
            <p:cNvSpPr/>
            <p:nvPr/>
          </p:nvSpPr>
          <p:spPr>
            <a:xfrm>
              <a:off x="2072300" y="550100"/>
              <a:ext cx="230325" cy="176475"/>
            </a:xfrm>
            <a:custGeom>
              <a:avLst/>
              <a:gdLst/>
              <a:ahLst/>
              <a:cxnLst/>
              <a:rect l="l" t="t" r="r" b="b"/>
              <a:pathLst>
                <a:path w="9213" h="7059" extrusionOk="0">
                  <a:moveTo>
                    <a:pt x="4735" y="1"/>
                  </a:moveTo>
                  <a:cubicBezTo>
                    <a:pt x="3684" y="1"/>
                    <a:pt x="2728" y="261"/>
                    <a:pt x="1944" y="988"/>
                  </a:cubicBezTo>
                  <a:cubicBezTo>
                    <a:pt x="1090" y="1779"/>
                    <a:pt x="517" y="2841"/>
                    <a:pt x="183" y="3956"/>
                  </a:cubicBezTo>
                  <a:cubicBezTo>
                    <a:pt x="82" y="4297"/>
                    <a:pt x="0" y="4660"/>
                    <a:pt x="86" y="5005"/>
                  </a:cubicBezTo>
                  <a:cubicBezTo>
                    <a:pt x="192" y="5430"/>
                    <a:pt x="546" y="5793"/>
                    <a:pt x="367" y="6273"/>
                  </a:cubicBezTo>
                  <a:cubicBezTo>
                    <a:pt x="302" y="6449"/>
                    <a:pt x="293" y="6645"/>
                    <a:pt x="372" y="6815"/>
                  </a:cubicBezTo>
                  <a:cubicBezTo>
                    <a:pt x="454" y="6991"/>
                    <a:pt x="586" y="7059"/>
                    <a:pt x="730" y="7059"/>
                  </a:cubicBezTo>
                  <a:cubicBezTo>
                    <a:pt x="918" y="7059"/>
                    <a:pt x="1127" y="6944"/>
                    <a:pt x="1275" y="6810"/>
                  </a:cubicBezTo>
                  <a:cubicBezTo>
                    <a:pt x="1831" y="6301"/>
                    <a:pt x="2117" y="5568"/>
                    <a:pt x="2384" y="4863"/>
                  </a:cubicBezTo>
                  <a:cubicBezTo>
                    <a:pt x="2574" y="4362"/>
                    <a:pt x="2766" y="3850"/>
                    <a:pt x="2783" y="3314"/>
                  </a:cubicBezTo>
                  <a:cubicBezTo>
                    <a:pt x="2793" y="3022"/>
                    <a:pt x="2751" y="2729"/>
                    <a:pt x="2777" y="2440"/>
                  </a:cubicBezTo>
                  <a:cubicBezTo>
                    <a:pt x="2802" y="2149"/>
                    <a:pt x="2911" y="1846"/>
                    <a:pt x="3152" y="1681"/>
                  </a:cubicBezTo>
                  <a:cubicBezTo>
                    <a:pt x="3192" y="1654"/>
                    <a:pt x="3251" y="1624"/>
                    <a:pt x="3325" y="1593"/>
                  </a:cubicBezTo>
                  <a:cubicBezTo>
                    <a:pt x="3543" y="1500"/>
                    <a:pt x="3773" y="1455"/>
                    <a:pt x="4002" y="1455"/>
                  </a:cubicBezTo>
                  <a:cubicBezTo>
                    <a:pt x="4385" y="1455"/>
                    <a:pt x="4765" y="1581"/>
                    <a:pt x="5078" y="1823"/>
                  </a:cubicBezTo>
                  <a:cubicBezTo>
                    <a:pt x="5808" y="2388"/>
                    <a:pt x="7033" y="3265"/>
                    <a:pt x="7614" y="3265"/>
                  </a:cubicBezTo>
                  <a:cubicBezTo>
                    <a:pt x="7664" y="3265"/>
                    <a:pt x="7709" y="3258"/>
                    <a:pt x="7749" y="3245"/>
                  </a:cubicBezTo>
                  <a:cubicBezTo>
                    <a:pt x="8469" y="2997"/>
                    <a:pt x="8701" y="2756"/>
                    <a:pt x="8701" y="2756"/>
                  </a:cubicBezTo>
                  <a:lnTo>
                    <a:pt x="8908" y="3196"/>
                  </a:lnTo>
                  <a:cubicBezTo>
                    <a:pt x="9213" y="3139"/>
                    <a:pt x="8714" y="2048"/>
                    <a:pt x="8176" y="1551"/>
                  </a:cubicBezTo>
                  <a:cubicBezTo>
                    <a:pt x="7360" y="799"/>
                    <a:pt x="5986" y="49"/>
                    <a:pt x="5019" y="7"/>
                  </a:cubicBezTo>
                  <a:cubicBezTo>
                    <a:pt x="4924" y="3"/>
                    <a:pt x="4829" y="1"/>
                    <a:pt x="473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93;p35">
              <a:extLst>
                <a:ext uri="{FF2B5EF4-FFF2-40B4-BE49-F238E27FC236}">
                  <a16:creationId xmlns:a16="http://schemas.microsoft.com/office/drawing/2014/main" id="{4DB8E67D-06F5-4339-BDD2-2815DEB686A6}"/>
                </a:ext>
              </a:extLst>
            </p:cNvPr>
            <p:cNvSpPr/>
            <p:nvPr/>
          </p:nvSpPr>
          <p:spPr>
            <a:xfrm>
              <a:off x="2132550" y="545550"/>
              <a:ext cx="151100" cy="87200"/>
            </a:xfrm>
            <a:custGeom>
              <a:avLst/>
              <a:gdLst/>
              <a:ahLst/>
              <a:cxnLst/>
              <a:rect l="l" t="t" r="r" b="b"/>
              <a:pathLst>
                <a:path w="6044" h="3488" extrusionOk="0">
                  <a:moveTo>
                    <a:pt x="2778" y="0"/>
                  </a:moveTo>
                  <a:cubicBezTo>
                    <a:pt x="2773" y="0"/>
                    <a:pt x="2769" y="0"/>
                    <a:pt x="2764" y="0"/>
                  </a:cubicBezTo>
                  <a:cubicBezTo>
                    <a:pt x="1791" y="5"/>
                    <a:pt x="839" y="334"/>
                    <a:pt x="0" y="826"/>
                  </a:cubicBezTo>
                  <a:cubicBezTo>
                    <a:pt x="676" y="860"/>
                    <a:pt x="1340" y="1100"/>
                    <a:pt x="1878" y="1507"/>
                  </a:cubicBezTo>
                  <a:cubicBezTo>
                    <a:pt x="2386" y="1891"/>
                    <a:pt x="2777" y="2410"/>
                    <a:pt x="3282" y="2796"/>
                  </a:cubicBezTo>
                  <a:cubicBezTo>
                    <a:pt x="3878" y="3251"/>
                    <a:pt x="4288" y="3488"/>
                    <a:pt x="5030" y="3488"/>
                  </a:cubicBezTo>
                  <a:cubicBezTo>
                    <a:pt x="5037" y="3488"/>
                    <a:pt x="5044" y="3488"/>
                    <a:pt x="5050" y="3488"/>
                  </a:cubicBezTo>
                  <a:lnTo>
                    <a:pt x="5089" y="3478"/>
                  </a:lnTo>
                  <a:cubicBezTo>
                    <a:pt x="5604" y="3443"/>
                    <a:pt x="5997" y="2929"/>
                    <a:pt x="6020" y="2413"/>
                  </a:cubicBezTo>
                  <a:cubicBezTo>
                    <a:pt x="6043" y="1898"/>
                    <a:pt x="5769" y="1407"/>
                    <a:pt x="5408" y="1038"/>
                  </a:cubicBezTo>
                  <a:cubicBezTo>
                    <a:pt x="4733" y="344"/>
                    <a:pt x="3746" y="0"/>
                    <a:pt x="277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94;p35">
              <a:extLst>
                <a:ext uri="{FF2B5EF4-FFF2-40B4-BE49-F238E27FC236}">
                  <a16:creationId xmlns:a16="http://schemas.microsoft.com/office/drawing/2014/main" id="{3D04A704-2481-4631-91C2-6009128A4C8A}"/>
                </a:ext>
              </a:extLst>
            </p:cNvPr>
            <p:cNvSpPr/>
            <p:nvPr/>
          </p:nvSpPr>
          <p:spPr>
            <a:xfrm>
              <a:off x="2112850" y="550800"/>
              <a:ext cx="75250" cy="37225"/>
            </a:xfrm>
            <a:custGeom>
              <a:avLst/>
              <a:gdLst/>
              <a:ahLst/>
              <a:cxnLst/>
              <a:rect l="l" t="t" r="r" b="b"/>
              <a:pathLst>
                <a:path w="3010" h="1489" extrusionOk="0">
                  <a:moveTo>
                    <a:pt x="1243" y="0"/>
                  </a:moveTo>
                  <a:cubicBezTo>
                    <a:pt x="1185" y="0"/>
                    <a:pt x="1127" y="3"/>
                    <a:pt x="1072" y="8"/>
                  </a:cubicBezTo>
                  <a:cubicBezTo>
                    <a:pt x="845" y="26"/>
                    <a:pt x="647" y="83"/>
                    <a:pt x="487" y="142"/>
                  </a:cubicBezTo>
                  <a:cubicBezTo>
                    <a:pt x="166" y="264"/>
                    <a:pt x="1" y="402"/>
                    <a:pt x="9" y="411"/>
                  </a:cubicBezTo>
                  <a:cubicBezTo>
                    <a:pt x="9" y="412"/>
                    <a:pt x="11" y="413"/>
                    <a:pt x="13" y="413"/>
                  </a:cubicBezTo>
                  <a:cubicBezTo>
                    <a:pt x="42" y="413"/>
                    <a:pt x="217" y="309"/>
                    <a:pt x="512" y="217"/>
                  </a:cubicBezTo>
                  <a:cubicBezTo>
                    <a:pt x="670" y="169"/>
                    <a:pt x="863" y="123"/>
                    <a:pt x="1080" y="111"/>
                  </a:cubicBezTo>
                  <a:cubicBezTo>
                    <a:pt x="1121" y="108"/>
                    <a:pt x="1163" y="107"/>
                    <a:pt x="1206" y="107"/>
                  </a:cubicBezTo>
                  <a:cubicBezTo>
                    <a:pt x="1388" y="107"/>
                    <a:pt x="1582" y="132"/>
                    <a:pt x="1765" y="208"/>
                  </a:cubicBezTo>
                  <a:cubicBezTo>
                    <a:pt x="2226" y="403"/>
                    <a:pt x="2553" y="749"/>
                    <a:pt x="2736" y="1020"/>
                  </a:cubicBezTo>
                  <a:cubicBezTo>
                    <a:pt x="2918" y="1290"/>
                    <a:pt x="2982" y="1489"/>
                    <a:pt x="3002" y="1489"/>
                  </a:cubicBezTo>
                  <a:cubicBezTo>
                    <a:pt x="3003" y="1489"/>
                    <a:pt x="3003" y="1489"/>
                    <a:pt x="3003" y="1489"/>
                  </a:cubicBezTo>
                  <a:cubicBezTo>
                    <a:pt x="3009" y="1487"/>
                    <a:pt x="3002" y="1435"/>
                    <a:pt x="2972" y="1344"/>
                  </a:cubicBezTo>
                  <a:cubicBezTo>
                    <a:pt x="2944" y="1253"/>
                    <a:pt x="2890" y="1125"/>
                    <a:pt x="2803" y="978"/>
                  </a:cubicBezTo>
                  <a:cubicBezTo>
                    <a:pt x="2630" y="685"/>
                    <a:pt x="2300" y="313"/>
                    <a:pt x="1808" y="104"/>
                  </a:cubicBezTo>
                  <a:cubicBezTo>
                    <a:pt x="1619" y="27"/>
                    <a:pt x="1425" y="0"/>
                    <a:pt x="1243"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95;p35">
              <a:extLst>
                <a:ext uri="{FF2B5EF4-FFF2-40B4-BE49-F238E27FC236}">
                  <a16:creationId xmlns:a16="http://schemas.microsoft.com/office/drawing/2014/main" id="{0BB1FA00-51D1-44EA-82A3-1E336AF8F37A}"/>
                </a:ext>
              </a:extLst>
            </p:cNvPr>
            <p:cNvSpPr/>
            <p:nvPr/>
          </p:nvSpPr>
          <p:spPr>
            <a:xfrm>
              <a:off x="2103525" y="574000"/>
              <a:ext cx="34875" cy="74150"/>
            </a:xfrm>
            <a:custGeom>
              <a:avLst/>
              <a:gdLst/>
              <a:ahLst/>
              <a:cxnLst/>
              <a:rect l="l" t="t" r="r" b="b"/>
              <a:pathLst>
                <a:path w="1395" h="2966" extrusionOk="0">
                  <a:moveTo>
                    <a:pt x="43" y="0"/>
                  </a:moveTo>
                  <a:lnTo>
                    <a:pt x="43" y="0"/>
                  </a:lnTo>
                  <a:cubicBezTo>
                    <a:pt x="43" y="0"/>
                    <a:pt x="43" y="0"/>
                    <a:pt x="43" y="0"/>
                  </a:cubicBezTo>
                  <a:cubicBezTo>
                    <a:pt x="43" y="0"/>
                    <a:pt x="43" y="0"/>
                    <a:pt x="43" y="0"/>
                  </a:cubicBezTo>
                  <a:cubicBezTo>
                    <a:pt x="30" y="0"/>
                    <a:pt x="0" y="189"/>
                    <a:pt x="20" y="495"/>
                  </a:cubicBezTo>
                  <a:cubicBezTo>
                    <a:pt x="38" y="802"/>
                    <a:pt x="121" y="1226"/>
                    <a:pt x="313" y="1656"/>
                  </a:cubicBezTo>
                  <a:cubicBezTo>
                    <a:pt x="506" y="2088"/>
                    <a:pt x="767" y="2433"/>
                    <a:pt x="982" y="2651"/>
                  </a:cubicBezTo>
                  <a:cubicBezTo>
                    <a:pt x="1188" y="2861"/>
                    <a:pt x="1344" y="2965"/>
                    <a:pt x="1364" y="2965"/>
                  </a:cubicBezTo>
                  <a:cubicBezTo>
                    <a:pt x="1365" y="2965"/>
                    <a:pt x="1365" y="2965"/>
                    <a:pt x="1366" y="2964"/>
                  </a:cubicBezTo>
                  <a:cubicBezTo>
                    <a:pt x="1394" y="2940"/>
                    <a:pt x="787" y="2459"/>
                    <a:pt x="416" y="1611"/>
                  </a:cubicBezTo>
                  <a:cubicBezTo>
                    <a:pt x="33" y="772"/>
                    <a:pt x="80" y="0"/>
                    <a:pt x="43"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96;p35">
              <a:extLst>
                <a:ext uri="{FF2B5EF4-FFF2-40B4-BE49-F238E27FC236}">
                  <a16:creationId xmlns:a16="http://schemas.microsoft.com/office/drawing/2014/main" id="{8C78CE30-029E-44D4-B18D-0925961BB03E}"/>
                </a:ext>
              </a:extLst>
            </p:cNvPr>
            <p:cNvSpPr/>
            <p:nvPr/>
          </p:nvSpPr>
          <p:spPr>
            <a:xfrm>
              <a:off x="2248375" y="556350"/>
              <a:ext cx="43375" cy="65700"/>
            </a:xfrm>
            <a:custGeom>
              <a:avLst/>
              <a:gdLst/>
              <a:ahLst/>
              <a:cxnLst/>
              <a:rect l="l" t="t" r="r" b="b"/>
              <a:pathLst>
                <a:path w="1735" h="2628" extrusionOk="0">
                  <a:moveTo>
                    <a:pt x="14" y="0"/>
                  </a:moveTo>
                  <a:cubicBezTo>
                    <a:pt x="12" y="0"/>
                    <a:pt x="11" y="1"/>
                    <a:pt x="11" y="1"/>
                  </a:cubicBezTo>
                  <a:cubicBezTo>
                    <a:pt x="1" y="18"/>
                    <a:pt x="158" y="111"/>
                    <a:pt x="383" y="296"/>
                  </a:cubicBezTo>
                  <a:cubicBezTo>
                    <a:pt x="610" y="479"/>
                    <a:pt x="896" y="765"/>
                    <a:pt x="1138" y="1137"/>
                  </a:cubicBezTo>
                  <a:cubicBezTo>
                    <a:pt x="1378" y="1509"/>
                    <a:pt x="1523" y="1887"/>
                    <a:pt x="1599" y="2168"/>
                  </a:cubicBezTo>
                  <a:cubicBezTo>
                    <a:pt x="1674" y="2448"/>
                    <a:pt x="1696" y="2628"/>
                    <a:pt x="1715" y="2628"/>
                  </a:cubicBezTo>
                  <a:cubicBezTo>
                    <a:pt x="1715" y="2628"/>
                    <a:pt x="1715" y="2628"/>
                    <a:pt x="1715" y="2628"/>
                  </a:cubicBezTo>
                  <a:cubicBezTo>
                    <a:pt x="1726" y="2628"/>
                    <a:pt x="1734" y="2442"/>
                    <a:pt x="1676" y="2149"/>
                  </a:cubicBezTo>
                  <a:cubicBezTo>
                    <a:pt x="1619" y="1857"/>
                    <a:pt x="1481" y="1460"/>
                    <a:pt x="1232" y="1075"/>
                  </a:cubicBezTo>
                  <a:cubicBezTo>
                    <a:pt x="981" y="691"/>
                    <a:pt x="676" y="404"/>
                    <a:pt x="432" y="233"/>
                  </a:cubicBezTo>
                  <a:cubicBezTo>
                    <a:pt x="204" y="71"/>
                    <a:pt x="39" y="0"/>
                    <a:pt x="14"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97;p35">
              <a:extLst>
                <a:ext uri="{FF2B5EF4-FFF2-40B4-BE49-F238E27FC236}">
                  <a16:creationId xmlns:a16="http://schemas.microsoft.com/office/drawing/2014/main" id="{8105B7E8-B0CC-4D45-8AD9-049ACA375932}"/>
                </a:ext>
              </a:extLst>
            </p:cNvPr>
            <p:cNvSpPr/>
            <p:nvPr/>
          </p:nvSpPr>
          <p:spPr>
            <a:xfrm>
              <a:off x="2071150" y="926175"/>
              <a:ext cx="81475" cy="96200"/>
            </a:xfrm>
            <a:custGeom>
              <a:avLst/>
              <a:gdLst/>
              <a:ahLst/>
              <a:cxnLst/>
              <a:rect l="l" t="t" r="r" b="b"/>
              <a:pathLst>
                <a:path w="3259" h="3848" extrusionOk="0">
                  <a:moveTo>
                    <a:pt x="345" y="0"/>
                  </a:moveTo>
                  <a:cubicBezTo>
                    <a:pt x="0" y="1124"/>
                    <a:pt x="222" y="2312"/>
                    <a:pt x="749" y="3847"/>
                  </a:cubicBezTo>
                  <a:cubicBezTo>
                    <a:pt x="1351" y="3416"/>
                    <a:pt x="1963" y="2843"/>
                    <a:pt x="2537" y="2099"/>
                  </a:cubicBezTo>
                  <a:cubicBezTo>
                    <a:pt x="2674" y="1958"/>
                    <a:pt x="2902" y="1561"/>
                    <a:pt x="2991" y="1383"/>
                  </a:cubicBezTo>
                  <a:lnTo>
                    <a:pt x="3259" y="738"/>
                  </a:lnTo>
                  <a:lnTo>
                    <a:pt x="3259" y="738"/>
                  </a:lnTo>
                  <a:cubicBezTo>
                    <a:pt x="3013" y="814"/>
                    <a:pt x="2771" y="846"/>
                    <a:pt x="2537" y="846"/>
                  </a:cubicBezTo>
                  <a:cubicBezTo>
                    <a:pt x="1331" y="846"/>
                    <a:pt x="345" y="0"/>
                    <a:pt x="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98;p35">
              <a:extLst>
                <a:ext uri="{FF2B5EF4-FFF2-40B4-BE49-F238E27FC236}">
                  <a16:creationId xmlns:a16="http://schemas.microsoft.com/office/drawing/2014/main" id="{CF8532D9-29CE-4A22-8C31-156E965CB63C}"/>
                </a:ext>
              </a:extLst>
            </p:cNvPr>
            <p:cNvSpPr/>
            <p:nvPr/>
          </p:nvSpPr>
          <p:spPr>
            <a:xfrm>
              <a:off x="2081700" y="466075"/>
              <a:ext cx="218300" cy="139150"/>
            </a:xfrm>
            <a:custGeom>
              <a:avLst/>
              <a:gdLst/>
              <a:ahLst/>
              <a:cxnLst/>
              <a:rect l="l" t="t" r="r" b="b"/>
              <a:pathLst>
                <a:path w="8732" h="5566" extrusionOk="0">
                  <a:moveTo>
                    <a:pt x="4042" y="1"/>
                  </a:moveTo>
                  <a:cubicBezTo>
                    <a:pt x="3927" y="1"/>
                    <a:pt x="3805" y="15"/>
                    <a:pt x="3675" y="47"/>
                  </a:cubicBezTo>
                  <a:cubicBezTo>
                    <a:pt x="2975" y="225"/>
                    <a:pt x="2069" y="605"/>
                    <a:pt x="1648" y="1334"/>
                  </a:cubicBezTo>
                  <a:cubicBezTo>
                    <a:pt x="1227" y="2064"/>
                    <a:pt x="477" y="3315"/>
                    <a:pt x="317" y="4062"/>
                  </a:cubicBezTo>
                  <a:cubicBezTo>
                    <a:pt x="156" y="4810"/>
                    <a:pt x="1" y="5117"/>
                    <a:pt x="1" y="5117"/>
                  </a:cubicBezTo>
                  <a:cubicBezTo>
                    <a:pt x="1" y="5117"/>
                    <a:pt x="1214" y="4565"/>
                    <a:pt x="3379" y="4565"/>
                  </a:cubicBezTo>
                  <a:cubicBezTo>
                    <a:pt x="4786" y="4565"/>
                    <a:pt x="6593" y="4798"/>
                    <a:pt x="8731" y="5566"/>
                  </a:cubicBezTo>
                  <a:cubicBezTo>
                    <a:pt x="8731" y="5566"/>
                    <a:pt x="8579" y="4340"/>
                    <a:pt x="8443" y="3245"/>
                  </a:cubicBezTo>
                  <a:cubicBezTo>
                    <a:pt x="8355" y="2542"/>
                    <a:pt x="7661" y="601"/>
                    <a:pt x="6794" y="347"/>
                  </a:cubicBezTo>
                  <a:cubicBezTo>
                    <a:pt x="6566" y="280"/>
                    <a:pt x="6376" y="257"/>
                    <a:pt x="6213" y="257"/>
                  </a:cubicBezTo>
                  <a:cubicBezTo>
                    <a:pt x="5840" y="257"/>
                    <a:pt x="5607" y="379"/>
                    <a:pt x="5382" y="379"/>
                  </a:cubicBezTo>
                  <a:cubicBezTo>
                    <a:pt x="5332" y="379"/>
                    <a:pt x="5282" y="373"/>
                    <a:pt x="5231" y="358"/>
                  </a:cubicBezTo>
                  <a:cubicBezTo>
                    <a:pt x="4922" y="267"/>
                    <a:pt x="4548" y="1"/>
                    <a:pt x="4042"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99;p35">
              <a:extLst>
                <a:ext uri="{FF2B5EF4-FFF2-40B4-BE49-F238E27FC236}">
                  <a16:creationId xmlns:a16="http://schemas.microsoft.com/office/drawing/2014/main" id="{396A1271-761F-4145-836E-23882B83A538}"/>
                </a:ext>
              </a:extLst>
            </p:cNvPr>
            <p:cNvSpPr/>
            <p:nvPr/>
          </p:nvSpPr>
          <p:spPr>
            <a:xfrm>
              <a:off x="2083125" y="552275"/>
              <a:ext cx="217150" cy="68475"/>
            </a:xfrm>
            <a:custGeom>
              <a:avLst/>
              <a:gdLst/>
              <a:ahLst/>
              <a:cxnLst/>
              <a:rect l="l" t="t" r="r" b="b"/>
              <a:pathLst>
                <a:path w="8686" h="2739" extrusionOk="0">
                  <a:moveTo>
                    <a:pt x="3781" y="0"/>
                  </a:moveTo>
                  <a:cubicBezTo>
                    <a:pt x="2264" y="0"/>
                    <a:pt x="350" y="288"/>
                    <a:pt x="350" y="288"/>
                  </a:cubicBezTo>
                  <a:lnTo>
                    <a:pt x="0" y="1819"/>
                  </a:lnTo>
                  <a:lnTo>
                    <a:pt x="8686" y="2738"/>
                  </a:lnTo>
                  <a:lnTo>
                    <a:pt x="8538" y="1021"/>
                  </a:lnTo>
                  <a:cubicBezTo>
                    <a:pt x="8538" y="1021"/>
                    <a:pt x="6058" y="165"/>
                    <a:pt x="4522" y="29"/>
                  </a:cubicBezTo>
                  <a:cubicBezTo>
                    <a:pt x="4295" y="9"/>
                    <a:pt x="4044" y="0"/>
                    <a:pt x="3781"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00;p35">
              <a:extLst>
                <a:ext uri="{FF2B5EF4-FFF2-40B4-BE49-F238E27FC236}">
                  <a16:creationId xmlns:a16="http://schemas.microsoft.com/office/drawing/2014/main" id="{424A84AA-A210-438E-9648-D042DFA64338}"/>
                </a:ext>
              </a:extLst>
            </p:cNvPr>
            <p:cNvSpPr/>
            <p:nvPr/>
          </p:nvSpPr>
          <p:spPr>
            <a:xfrm>
              <a:off x="2231875" y="486925"/>
              <a:ext cx="52525" cy="60775"/>
            </a:xfrm>
            <a:custGeom>
              <a:avLst/>
              <a:gdLst/>
              <a:ahLst/>
              <a:cxnLst/>
              <a:rect l="l" t="t" r="r" b="b"/>
              <a:pathLst>
                <a:path w="2101" h="2431" extrusionOk="0">
                  <a:moveTo>
                    <a:pt x="6" y="0"/>
                  </a:moveTo>
                  <a:cubicBezTo>
                    <a:pt x="5" y="0"/>
                    <a:pt x="5" y="0"/>
                    <a:pt x="5" y="0"/>
                  </a:cubicBezTo>
                  <a:cubicBezTo>
                    <a:pt x="1" y="2"/>
                    <a:pt x="8" y="47"/>
                    <a:pt x="30" y="128"/>
                  </a:cubicBezTo>
                  <a:cubicBezTo>
                    <a:pt x="51" y="208"/>
                    <a:pt x="90" y="322"/>
                    <a:pt x="151" y="459"/>
                  </a:cubicBezTo>
                  <a:cubicBezTo>
                    <a:pt x="272" y="732"/>
                    <a:pt x="499" y="1082"/>
                    <a:pt x="816" y="1409"/>
                  </a:cubicBezTo>
                  <a:cubicBezTo>
                    <a:pt x="1132" y="1737"/>
                    <a:pt x="1459" y="1987"/>
                    <a:pt x="1697" y="2163"/>
                  </a:cubicBezTo>
                  <a:cubicBezTo>
                    <a:pt x="1817" y="2250"/>
                    <a:pt x="1915" y="2318"/>
                    <a:pt x="1984" y="2365"/>
                  </a:cubicBezTo>
                  <a:cubicBezTo>
                    <a:pt x="2047" y="2407"/>
                    <a:pt x="2086" y="2431"/>
                    <a:pt x="2093" y="2431"/>
                  </a:cubicBezTo>
                  <a:cubicBezTo>
                    <a:pt x="2094" y="2431"/>
                    <a:pt x="2094" y="2430"/>
                    <a:pt x="2095" y="2430"/>
                  </a:cubicBezTo>
                  <a:cubicBezTo>
                    <a:pt x="2101" y="2422"/>
                    <a:pt x="1958" y="2307"/>
                    <a:pt x="1728" y="2123"/>
                  </a:cubicBezTo>
                  <a:cubicBezTo>
                    <a:pt x="1498" y="1937"/>
                    <a:pt x="1179" y="1683"/>
                    <a:pt x="868" y="1360"/>
                  </a:cubicBezTo>
                  <a:cubicBezTo>
                    <a:pt x="556" y="1037"/>
                    <a:pt x="327" y="700"/>
                    <a:pt x="196" y="437"/>
                  </a:cubicBezTo>
                  <a:cubicBezTo>
                    <a:pt x="65" y="177"/>
                    <a:pt x="18" y="0"/>
                    <a:pt x="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01;p35">
              <a:extLst>
                <a:ext uri="{FF2B5EF4-FFF2-40B4-BE49-F238E27FC236}">
                  <a16:creationId xmlns:a16="http://schemas.microsoft.com/office/drawing/2014/main" id="{5A5B28B1-5C22-4509-A53B-CB9B45D6330A}"/>
                </a:ext>
              </a:extLst>
            </p:cNvPr>
            <p:cNvSpPr/>
            <p:nvPr/>
          </p:nvSpPr>
          <p:spPr>
            <a:xfrm>
              <a:off x="2146500" y="484525"/>
              <a:ext cx="52900" cy="50100"/>
            </a:xfrm>
            <a:custGeom>
              <a:avLst/>
              <a:gdLst/>
              <a:ahLst/>
              <a:cxnLst/>
              <a:rect l="l" t="t" r="r" b="b"/>
              <a:pathLst>
                <a:path w="2116" h="2004" extrusionOk="0">
                  <a:moveTo>
                    <a:pt x="2110" y="1"/>
                  </a:moveTo>
                  <a:cubicBezTo>
                    <a:pt x="2097" y="1"/>
                    <a:pt x="2050" y="165"/>
                    <a:pt x="1932" y="408"/>
                  </a:cubicBezTo>
                  <a:cubicBezTo>
                    <a:pt x="1873" y="531"/>
                    <a:pt x="1790" y="671"/>
                    <a:pt x="1687" y="818"/>
                  </a:cubicBezTo>
                  <a:cubicBezTo>
                    <a:pt x="1581" y="964"/>
                    <a:pt x="1454" y="1117"/>
                    <a:pt x="1304" y="1261"/>
                  </a:cubicBezTo>
                  <a:cubicBezTo>
                    <a:pt x="1152" y="1403"/>
                    <a:pt x="993" y="1523"/>
                    <a:pt x="842" y="1621"/>
                  </a:cubicBezTo>
                  <a:cubicBezTo>
                    <a:pt x="689" y="1716"/>
                    <a:pt x="545" y="1792"/>
                    <a:pt x="419" y="1844"/>
                  </a:cubicBezTo>
                  <a:cubicBezTo>
                    <a:pt x="168" y="1952"/>
                    <a:pt x="0" y="1989"/>
                    <a:pt x="4" y="2002"/>
                  </a:cubicBezTo>
                  <a:cubicBezTo>
                    <a:pt x="4" y="2003"/>
                    <a:pt x="6" y="2004"/>
                    <a:pt x="10" y="2004"/>
                  </a:cubicBezTo>
                  <a:cubicBezTo>
                    <a:pt x="24" y="2004"/>
                    <a:pt x="63" y="1997"/>
                    <a:pt x="123" y="1986"/>
                  </a:cubicBezTo>
                  <a:cubicBezTo>
                    <a:pt x="199" y="1972"/>
                    <a:pt x="308" y="1940"/>
                    <a:pt x="438" y="1891"/>
                  </a:cubicBezTo>
                  <a:cubicBezTo>
                    <a:pt x="569" y="1843"/>
                    <a:pt x="719" y="1771"/>
                    <a:pt x="877" y="1677"/>
                  </a:cubicBezTo>
                  <a:cubicBezTo>
                    <a:pt x="1034" y="1580"/>
                    <a:pt x="1197" y="1458"/>
                    <a:pt x="1353" y="1312"/>
                  </a:cubicBezTo>
                  <a:cubicBezTo>
                    <a:pt x="1506" y="1165"/>
                    <a:pt x="1636" y="1008"/>
                    <a:pt x="1741" y="857"/>
                  </a:cubicBezTo>
                  <a:cubicBezTo>
                    <a:pt x="1843" y="703"/>
                    <a:pt x="1924" y="557"/>
                    <a:pt x="1978" y="429"/>
                  </a:cubicBezTo>
                  <a:cubicBezTo>
                    <a:pt x="2033" y="301"/>
                    <a:pt x="2070" y="195"/>
                    <a:pt x="2088" y="119"/>
                  </a:cubicBezTo>
                  <a:cubicBezTo>
                    <a:pt x="2107" y="44"/>
                    <a:pt x="2116" y="2"/>
                    <a:pt x="2111" y="1"/>
                  </a:cubicBezTo>
                  <a:cubicBezTo>
                    <a:pt x="2110" y="1"/>
                    <a:pt x="2110" y="1"/>
                    <a:pt x="211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02;p35">
              <a:extLst>
                <a:ext uri="{FF2B5EF4-FFF2-40B4-BE49-F238E27FC236}">
                  <a16:creationId xmlns:a16="http://schemas.microsoft.com/office/drawing/2014/main" id="{63223B64-3CB9-4527-8F30-4361B1D0BB12}"/>
                </a:ext>
              </a:extLst>
            </p:cNvPr>
            <p:cNvSpPr/>
            <p:nvPr/>
          </p:nvSpPr>
          <p:spPr>
            <a:xfrm>
              <a:off x="1968000" y="568275"/>
              <a:ext cx="439550" cy="112550"/>
            </a:xfrm>
            <a:custGeom>
              <a:avLst/>
              <a:gdLst/>
              <a:ahLst/>
              <a:cxnLst/>
              <a:rect l="l" t="t" r="r" b="b"/>
              <a:pathLst>
                <a:path w="17582" h="4502" extrusionOk="0">
                  <a:moveTo>
                    <a:pt x="426" y="0"/>
                  </a:moveTo>
                  <a:cubicBezTo>
                    <a:pt x="420" y="0"/>
                    <a:pt x="416" y="1"/>
                    <a:pt x="414" y="1"/>
                  </a:cubicBezTo>
                  <a:cubicBezTo>
                    <a:pt x="297" y="33"/>
                    <a:pt x="1" y="128"/>
                    <a:pt x="351" y="361"/>
                  </a:cubicBezTo>
                  <a:cubicBezTo>
                    <a:pt x="488" y="451"/>
                    <a:pt x="4753" y="3222"/>
                    <a:pt x="9596" y="4214"/>
                  </a:cubicBezTo>
                  <a:cubicBezTo>
                    <a:pt x="10602" y="4420"/>
                    <a:pt x="11558" y="4502"/>
                    <a:pt x="12440" y="4502"/>
                  </a:cubicBezTo>
                  <a:cubicBezTo>
                    <a:pt x="14604" y="4502"/>
                    <a:pt x="16329" y="4011"/>
                    <a:pt x="17287" y="3661"/>
                  </a:cubicBezTo>
                  <a:cubicBezTo>
                    <a:pt x="17581" y="3552"/>
                    <a:pt x="17573" y="3133"/>
                    <a:pt x="17275" y="3036"/>
                  </a:cubicBezTo>
                  <a:cubicBezTo>
                    <a:pt x="15533" y="2470"/>
                    <a:pt x="11528" y="1218"/>
                    <a:pt x="9664" y="1045"/>
                  </a:cubicBezTo>
                  <a:cubicBezTo>
                    <a:pt x="7287" y="823"/>
                    <a:pt x="772" y="0"/>
                    <a:pt x="426"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03;p35">
              <a:extLst>
                <a:ext uri="{FF2B5EF4-FFF2-40B4-BE49-F238E27FC236}">
                  <a16:creationId xmlns:a16="http://schemas.microsoft.com/office/drawing/2014/main" id="{3E148F0D-9B60-4765-A2BC-37568A7B1C55}"/>
                </a:ext>
              </a:extLst>
            </p:cNvPr>
            <p:cNvSpPr/>
            <p:nvPr/>
          </p:nvSpPr>
          <p:spPr>
            <a:xfrm>
              <a:off x="1956325" y="724625"/>
              <a:ext cx="149150" cy="297750"/>
            </a:xfrm>
            <a:custGeom>
              <a:avLst/>
              <a:gdLst/>
              <a:ahLst/>
              <a:cxnLst/>
              <a:rect l="l" t="t" r="r" b="b"/>
              <a:pathLst>
                <a:path w="5966" h="11910" extrusionOk="0">
                  <a:moveTo>
                    <a:pt x="1995" y="1"/>
                  </a:moveTo>
                  <a:cubicBezTo>
                    <a:pt x="1995" y="1"/>
                    <a:pt x="1414" y="27"/>
                    <a:pt x="1165" y="655"/>
                  </a:cubicBezTo>
                  <a:cubicBezTo>
                    <a:pt x="917" y="1281"/>
                    <a:pt x="0" y="4261"/>
                    <a:pt x="0" y="4261"/>
                  </a:cubicBezTo>
                  <a:lnTo>
                    <a:pt x="5342" y="11909"/>
                  </a:lnTo>
                  <a:cubicBezTo>
                    <a:pt x="5342" y="11909"/>
                    <a:pt x="4541" y="10313"/>
                    <a:pt x="5024" y="7457"/>
                  </a:cubicBezTo>
                  <a:cubicBezTo>
                    <a:pt x="5508" y="4602"/>
                    <a:pt x="5966" y="4256"/>
                    <a:pt x="5966" y="4256"/>
                  </a:cubicBezTo>
                  <a:cubicBezTo>
                    <a:pt x="5966" y="4256"/>
                    <a:pt x="3053" y="2252"/>
                    <a:pt x="2298" y="623"/>
                  </a:cubicBezTo>
                  <a:lnTo>
                    <a:pt x="1995"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04;p35">
              <a:extLst>
                <a:ext uri="{FF2B5EF4-FFF2-40B4-BE49-F238E27FC236}">
                  <a16:creationId xmlns:a16="http://schemas.microsoft.com/office/drawing/2014/main" id="{2D824685-FDAC-4D73-A1A7-BFAE28EE74B2}"/>
                </a:ext>
              </a:extLst>
            </p:cNvPr>
            <p:cNvSpPr/>
            <p:nvPr/>
          </p:nvSpPr>
          <p:spPr>
            <a:xfrm>
              <a:off x="1956300" y="723775"/>
              <a:ext cx="150500" cy="298600"/>
            </a:xfrm>
            <a:custGeom>
              <a:avLst/>
              <a:gdLst/>
              <a:ahLst/>
              <a:cxnLst/>
              <a:rect l="l" t="t" r="r" b="b"/>
              <a:pathLst>
                <a:path w="6020" h="11944" extrusionOk="0">
                  <a:moveTo>
                    <a:pt x="2014" y="1"/>
                  </a:moveTo>
                  <a:lnTo>
                    <a:pt x="1994" y="3"/>
                  </a:lnTo>
                  <a:cubicBezTo>
                    <a:pt x="1610" y="41"/>
                    <a:pt x="1297" y="307"/>
                    <a:pt x="1164" y="621"/>
                  </a:cubicBezTo>
                  <a:cubicBezTo>
                    <a:pt x="1036" y="935"/>
                    <a:pt x="946" y="1238"/>
                    <a:pt x="851" y="1522"/>
                  </a:cubicBezTo>
                  <a:cubicBezTo>
                    <a:pt x="667" y="2090"/>
                    <a:pt x="512" y="2588"/>
                    <a:pt x="386" y="2998"/>
                  </a:cubicBezTo>
                  <a:cubicBezTo>
                    <a:pt x="263" y="3406"/>
                    <a:pt x="165" y="3729"/>
                    <a:pt x="97" y="3953"/>
                  </a:cubicBezTo>
                  <a:cubicBezTo>
                    <a:pt x="65" y="4062"/>
                    <a:pt x="41" y="4145"/>
                    <a:pt x="23" y="4206"/>
                  </a:cubicBezTo>
                  <a:cubicBezTo>
                    <a:pt x="16" y="4234"/>
                    <a:pt x="10" y="4254"/>
                    <a:pt x="6" y="4272"/>
                  </a:cubicBezTo>
                  <a:cubicBezTo>
                    <a:pt x="1" y="4287"/>
                    <a:pt x="1" y="4295"/>
                    <a:pt x="1" y="4295"/>
                  </a:cubicBezTo>
                  <a:cubicBezTo>
                    <a:pt x="2" y="4295"/>
                    <a:pt x="5" y="4288"/>
                    <a:pt x="10" y="4274"/>
                  </a:cubicBezTo>
                  <a:cubicBezTo>
                    <a:pt x="16" y="4256"/>
                    <a:pt x="23" y="4235"/>
                    <a:pt x="33" y="4210"/>
                  </a:cubicBezTo>
                  <a:cubicBezTo>
                    <a:pt x="53" y="4149"/>
                    <a:pt x="80" y="4066"/>
                    <a:pt x="115" y="3959"/>
                  </a:cubicBezTo>
                  <a:cubicBezTo>
                    <a:pt x="187" y="3736"/>
                    <a:pt x="290" y="3415"/>
                    <a:pt x="421" y="3009"/>
                  </a:cubicBezTo>
                  <a:cubicBezTo>
                    <a:pt x="554" y="2599"/>
                    <a:pt x="716" y="2104"/>
                    <a:pt x="900" y="1537"/>
                  </a:cubicBezTo>
                  <a:cubicBezTo>
                    <a:pt x="997" y="1256"/>
                    <a:pt x="1091" y="950"/>
                    <a:pt x="1218" y="646"/>
                  </a:cubicBezTo>
                  <a:cubicBezTo>
                    <a:pt x="1285" y="498"/>
                    <a:pt x="1384" y="358"/>
                    <a:pt x="1522" y="256"/>
                  </a:cubicBezTo>
                  <a:cubicBezTo>
                    <a:pt x="1650" y="156"/>
                    <a:pt x="1812" y="88"/>
                    <a:pt x="1977" y="67"/>
                  </a:cubicBezTo>
                  <a:lnTo>
                    <a:pt x="1977" y="67"/>
                  </a:lnTo>
                  <a:cubicBezTo>
                    <a:pt x="2118" y="354"/>
                    <a:pt x="2254" y="655"/>
                    <a:pt x="2423" y="959"/>
                  </a:cubicBezTo>
                  <a:cubicBezTo>
                    <a:pt x="2610" y="1259"/>
                    <a:pt x="2824" y="1556"/>
                    <a:pt x="3076" y="1832"/>
                  </a:cubicBezTo>
                  <a:cubicBezTo>
                    <a:pt x="3195" y="1976"/>
                    <a:pt x="3332" y="2108"/>
                    <a:pt x="3463" y="2249"/>
                  </a:cubicBezTo>
                  <a:cubicBezTo>
                    <a:pt x="3600" y="2382"/>
                    <a:pt x="3734" y="2521"/>
                    <a:pt x="3880" y="2652"/>
                  </a:cubicBezTo>
                  <a:cubicBezTo>
                    <a:pt x="4165" y="2920"/>
                    <a:pt x="4469" y="3179"/>
                    <a:pt x="4782" y="3435"/>
                  </a:cubicBezTo>
                  <a:cubicBezTo>
                    <a:pt x="5160" y="3742"/>
                    <a:pt x="5540" y="4033"/>
                    <a:pt x="5915" y="4297"/>
                  </a:cubicBezTo>
                  <a:lnTo>
                    <a:pt x="5915" y="4297"/>
                  </a:lnTo>
                  <a:cubicBezTo>
                    <a:pt x="5824" y="4403"/>
                    <a:pt x="5775" y="4515"/>
                    <a:pt x="5720" y="4630"/>
                  </a:cubicBezTo>
                  <a:cubicBezTo>
                    <a:pt x="5663" y="4757"/>
                    <a:pt x="5615" y="4885"/>
                    <a:pt x="5569" y="5013"/>
                  </a:cubicBezTo>
                  <a:cubicBezTo>
                    <a:pt x="5479" y="5270"/>
                    <a:pt x="5411" y="5527"/>
                    <a:pt x="5343" y="5780"/>
                  </a:cubicBezTo>
                  <a:cubicBezTo>
                    <a:pt x="5216" y="6287"/>
                    <a:pt x="5119" y="6779"/>
                    <a:pt x="5038" y="7246"/>
                  </a:cubicBezTo>
                  <a:cubicBezTo>
                    <a:pt x="4863" y="8180"/>
                    <a:pt x="4821" y="9033"/>
                    <a:pt x="4860" y="9740"/>
                  </a:cubicBezTo>
                  <a:cubicBezTo>
                    <a:pt x="4901" y="10446"/>
                    <a:pt x="5015" y="11006"/>
                    <a:pt x="5128" y="11379"/>
                  </a:cubicBezTo>
                  <a:cubicBezTo>
                    <a:pt x="5183" y="11567"/>
                    <a:pt x="5237" y="11708"/>
                    <a:pt x="5276" y="11803"/>
                  </a:cubicBezTo>
                  <a:cubicBezTo>
                    <a:pt x="5296" y="11850"/>
                    <a:pt x="5312" y="11886"/>
                    <a:pt x="5324" y="11908"/>
                  </a:cubicBezTo>
                  <a:cubicBezTo>
                    <a:pt x="5335" y="11932"/>
                    <a:pt x="5342" y="11943"/>
                    <a:pt x="5343" y="11943"/>
                  </a:cubicBezTo>
                  <a:cubicBezTo>
                    <a:pt x="5344" y="11942"/>
                    <a:pt x="5339" y="11930"/>
                    <a:pt x="5330" y="11906"/>
                  </a:cubicBezTo>
                  <a:cubicBezTo>
                    <a:pt x="5319" y="11878"/>
                    <a:pt x="5306" y="11843"/>
                    <a:pt x="5288" y="11797"/>
                  </a:cubicBezTo>
                  <a:cubicBezTo>
                    <a:pt x="5253" y="11702"/>
                    <a:pt x="5203" y="11560"/>
                    <a:pt x="5153" y="11372"/>
                  </a:cubicBezTo>
                  <a:cubicBezTo>
                    <a:pt x="5048" y="10999"/>
                    <a:pt x="4941" y="10441"/>
                    <a:pt x="4906" y="9737"/>
                  </a:cubicBezTo>
                  <a:cubicBezTo>
                    <a:pt x="4874" y="9034"/>
                    <a:pt x="4922" y="8187"/>
                    <a:pt x="5099" y="7257"/>
                  </a:cubicBezTo>
                  <a:cubicBezTo>
                    <a:pt x="5182" y="6791"/>
                    <a:pt x="5280" y="6300"/>
                    <a:pt x="5409" y="5797"/>
                  </a:cubicBezTo>
                  <a:cubicBezTo>
                    <a:pt x="5476" y="5546"/>
                    <a:pt x="5545" y="5290"/>
                    <a:pt x="5635" y="5036"/>
                  </a:cubicBezTo>
                  <a:cubicBezTo>
                    <a:pt x="5680" y="4909"/>
                    <a:pt x="5728" y="4783"/>
                    <a:pt x="5784" y="4659"/>
                  </a:cubicBezTo>
                  <a:cubicBezTo>
                    <a:pt x="5839" y="4538"/>
                    <a:pt x="5906" y="4406"/>
                    <a:pt x="5988" y="4318"/>
                  </a:cubicBezTo>
                  <a:lnTo>
                    <a:pt x="6020" y="4284"/>
                  </a:lnTo>
                  <a:lnTo>
                    <a:pt x="5987" y="4261"/>
                  </a:lnTo>
                  <a:cubicBezTo>
                    <a:pt x="5604" y="3993"/>
                    <a:pt x="5214" y="3694"/>
                    <a:pt x="4827" y="3380"/>
                  </a:cubicBezTo>
                  <a:cubicBezTo>
                    <a:pt x="4516" y="3124"/>
                    <a:pt x="4212" y="2867"/>
                    <a:pt x="3928" y="2600"/>
                  </a:cubicBezTo>
                  <a:cubicBezTo>
                    <a:pt x="3783" y="2471"/>
                    <a:pt x="3649" y="2331"/>
                    <a:pt x="3512" y="2199"/>
                  </a:cubicBezTo>
                  <a:cubicBezTo>
                    <a:pt x="3383" y="2060"/>
                    <a:pt x="3247" y="1929"/>
                    <a:pt x="3128" y="1787"/>
                  </a:cubicBezTo>
                  <a:cubicBezTo>
                    <a:pt x="2878" y="1513"/>
                    <a:pt x="2665" y="1219"/>
                    <a:pt x="2480" y="925"/>
                  </a:cubicBezTo>
                  <a:cubicBezTo>
                    <a:pt x="2311" y="623"/>
                    <a:pt x="2169" y="311"/>
                    <a:pt x="2024" y="21"/>
                  </a:cubicBezTo>
                  <a:lnTo>
                    <a:pt x="2014"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05;p35">
              <a:extLst>
                <a:ext uri="{FF2B5EF4-FFF2-40B4-BE49-F238E27FC236}">
                  <a16:creationId xmlns:a16="http://schemas.microsoft.com/office/drawing/2014/main" id="{BD4DA149-EFCC-4DA5-B77E-6ADE883DC724}"/>
                </a:ext>
              </a:extLst>
            </p:cNvPr>
            <p:cNvSpPr/>
            <p:nvPr/>
          </p:nvSpPr>
          <p:spPr>
            <a:xfrm>
              <a:off x="1728425" y="840025"/>
              <a:ext cx="97500" cy="157400"/>
            </a:xfrm>
            <a:custGeom>
              <a:avLst/>
              <a:gdLst/>
              <a:ahLst/>
              <a:cxnLst/>
              <a:rect l="l" t="t" r="r" b="b"/>
              <a:pathLst>
                <a:path w="3900" h="6296" extrusionOk="0">
                  <a:moveTo>
                    <a:pt x="3899" y="1"/>
                  </a:moveTo>
                  <a:cubicBezTo>
                    <a:pt x="3899" y="1"/>
                    <a:pt x="1550" y="595"/>
                    <a:pt x="547" y="4135"/>
                  </a:cubicBezTo>
                  <a:cubicBezTo>
                    <a:pt x="73" y="5806"/>
                    <a:pt x="1" y="6284"/>
                    <a:pt x="1" y="6284"/>
                  </a:cubicBezTo>
                  <a:lnTo>
                    <a:pt x="3433" y="6295"/>
                  </a:lnTo>
                  <a:lnTo>
                    <a:pt x="3899" y="1"/>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06;p35">
              <a:extLst>
                <a:ext uri="{FF2B5EF4-FFF2-40B4-BE49-F238E27FC236}">
                  <a16:creationId xmlns:a16="http://schemas.microsoft.com/office/drawing/2014/main" id="{8D1D122D-B74A-46CA-B118-D11E51638792}"/>
                </a:ext>
              </a:extLst>
            </p:cNvPr>
            <p:cNvSpPr/>
            <p:nvPr/>
          </p:nvSpPr>
          <p:spPr>
            <a:xfrm>
              <a:off x="2223500" y="1040475"/>
              <a:ext cx="40125" cy="115425"/>
            </a:xfrm>
            <a:custGeom>
              <a:avLst/>
              <a:gdLst/>
              <a:ahLst/>
              <a:cxnLst/>
              <a:rect l="l" t="t" r="r" b="b"/>
              <a:pathLst>
                <a:path w="1605" h="4617" extrusionOk="0">
                  <a:moveTo>
                    <a:pt x="1600" y="1"/>
                  </a:moveTo>
                  <a:cubicBezTo>
                    <a:pt x="1594" y="1"/>
                    <a:pt x="1565" y="62"/>
                    <a:pt x="1515" y="174"/>
                  </a:cubicBezTo>
                  <a:cubicBezTo>
                    <a:pt x="1465" y="286"/>
                    <a:pt x="1396" y="451"/>
                    <a:pt x="1313" y="657"/>
                  </a:cubicBezTo>
                  <a:cubicBezTo>
                    <a:pt x="1147" y="1067"/>
                    <a:pt x="930" y="1638"/>
                    <a:pt x="709" y="2275"/>
                  </a:cubicBezTo>
                  <a:cubicBezTo>
                    <a:pt x="489" y="2914"/>
                    <a:pt x="307" y="3498"/>
                    <a:pt x="185" y="3923"/>
                  </a:cubicBezTo>
                  <a:cubicBezTo>
                    <a:pt x="124" y="4135"/>
                    <a:pt x="77" y="4308"/>
                    <a:pt x="46" y="4428"/>
                  </a:cubicBezTo>
                  <a:cubicBezTo>
                    <a:pt x="15" y="4547"/>
                    <a:pt x="1" y="4615"/>
                    <a:pt x="6" y="4616"/>
                  </a:cubicBezTo>
                  <a:cubicBezTo>
                    <a:pt x="6" y="4616"/>
                    <a:pt x="6" y="4616"/>
                    <a:pt x="6" y="4616"/>
                  </a:cubicBezTo>
                  <a:cubicBezTo>
                    <a:pt x="11" y="4616"/>
                    <a:pt x="34" y="4553"/>
                    <a:pt x="73" y="4436"/>
                  </a:cubicBezTo>
                  <a:cubicBezTo>
                    <a:pt x="115" y="4305"/>
                    <a:pt x="169" y="4138"/>
                    <a:pt x="234" y="3938"/>
                  </a:cubicBezTo>
                  <a:cubicBezTo>
                    <a:pt x="368" y="3517"/>
                    <a:pt x="557" y="2936"/>
                    <a:pt x="777" y="2299"/>
                  </a:cubicBezTo>
                  <a:cubicBezTo>
                    <a:pt x="997" y="1662"/>
                    <a:pt x="1206" y="1090"/>
                    <a:pt x="1360" y="675"/>
                  </a:cubicBezTo>
                  <a:cubicBezTo>
                    <a:pt x="1433" y="478"/>
                    <a:pt x="1494" y="313"/>
                    <a:pt x="1542" y="184"/>
                  </a:cubicBezTo>
                  <a:cubicBezTo>
                    <a:pt x="1584" y="68"/>
                    <a:pt x="1605" y="3"/>
                    <a:pt x="1600" y="1"/>
                  </a:cubicBezTo>
                  <a:cubicBezTo>
                    <a:pt x="1600" y="1"/>
                    <a:pt x="1600" y="1"/>
                    <a:pt x="160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07;p35">
              <a:extLst>
                <a:ext uri="{FF2B5EF4-FFF2-40B4-BE49-F238E27FC236}">
                  <a16:creationId xmlns:a16="http://schemas.microsoft.com/office/drawing/2014/main" id="{0185CDDC-BEC1-4844-B10F-B17683E87DCE}"/>
                </a:ext>
              </a:extLst>
            </p:cNvPr>
            <p:cNvSpPr/>
            <p:nvPr/>
          </p:nvSpPr>
          <p:spPr>
            <a:xfrm>
              <a:off x="1956250" y="831125"/>
              <a:ext cx="125200" cy="191250"/>
            </a:xfrm>
            <a:custGeom>
              <a:avLst/>
              <a:gdLst/>
              <a:ahLst/>
              <a:cxnLst/>
              <a:rect l="l" t="t" r="r" b="b"/>
              <a:pathLst>
                <a:path w="5008" h="7650" extrusionOk="0">
                  <a:moveTo>
                    <a:pt x="3" y="1"/>
                  </a:moveTo>
                  <a:lnTo>
                    <a:pt x="3" y="1"/>
                  </a:lnTo>
                  <a:cubicBezTo>
                    <a:pt x="1" y="1"/>
                    <a:pt x="5" y="33"/>
                    <a:pt x="16" y="94"/>
                  </a:cubicBezTo>
                  <a:cubicBezTo>
                    <a:pt x="29" y="162"/>
                    <a:pt x="46" y="250"/>
                    <a:pt x="67" y="360"/>
                  </a:cubicBezTo>
                  <a:cubicBezTo>
                    <a:pt x="120" y="589"/>
                    <a:pt x="218" y="916"/>
                    <a:pt x="369" y="1309"/>
                  </a:cubicBezTo>
                  <a:cubicBezTo>
                    <a:pt x="528" y="1697"/>
                    <a:pt x="732" y="2156"/>
                    <a:pt x="1000" y="2643"/>
                  </a:cubicBezTo>
                  <a:cubicBezTo>
                    <a:pt x="1261" y="3133"/>
                    <a:pt x="1579" y="3656"/>
                    <a:pt x="1937" y="4187"/>
                  </a:cubicBezTo>
                  <a:cubicBezTo>
                    <a:pt x="2652" y="5253"/>
                    <a:pt x="3409" y="6140"/>
                    <a:pt x="3996" y="6739"/>
                  </a:cubicBezTo>
                  <a:cubicBezTo>
                    <a:pt x="4140" y="6892"/>
                    <a:pt x="4280" y="7022"/>
                    <a:pt x="4402" y="7135"/>
                  </a:cubicBezTo>
                  <a:cubicBezTo>
                    <a:pt x="4463" y="7192"/>
                    <a:pt x="4519" y="7245"/>
                    <a:pt x="4572" y="7294"/>
                  </a:cubicBezTo>
                  <a:cubicBezTo>
                    <a:pt x="4626" y="7340"/>
                    <a:pt x="4676" y="7382"/>
                    <a:pt x="4721" y="7421"/>
                  </a:cubicBezTo>
                  <a:cubicBezTo>
                    <a:pt x="4807" y="7491"/>
                    <a:pt x="4876" y="7549"/>
                    <a:pt x="4930" y="7593"/>
                  </a:cubicBezTo>
                  <a:cubicBezTo>
                    <a:pt x="4976" y="7630"/>
                    <a:pt x="5002" y="7649"/>
                    <a:pt x="5005" y="7649"/>
                  </a:cubicBezTo>
                  <a:cubicBezTo>
                    <a:pt x="5005" y="7649"/>
                    <a:pt x="5006" y="7649"/>
                    <a:pt x="5006" y="7649"/>
                  </a:cubicBezTo>
                  <a:cubicBezTo>
                    <a:pt x="5007" y="7647"/>
                    <a:pt x="4984" y="7624"/>
                    <a:pt x="4939" y="7582"/>
                  </a:cubicBezTo>
                  <a:cubicBezTo>
                    <a:pt x="4888" y="7535"/>
                    <a:pt x="4822" y="7475"/>
                    <a:pt x="4739" y="7400"/>
                  </a:cubicBezTo>
                  <a:cubicBezTo>
                    <a:pt x="4696" y="7359"/>
                    <a:pt x="4648" y="7317"/>
                    <a:pt x="4595" y="7269"/>
                  </a:cubicBezTo>
                  <a:cubicBezTo>
                    <a:pt x="4544" y="7219"/>
                    <a:pt x="4489" y="7165"/>
                    <a:pt x="4430" y="7106"/>
                  </a:cubicBezTo>
                  <a:cubicBezTo>
                    <a:pt x="4311" y="6990"/>
                    <a:pt x="4174" y="6859"/>
                    <a:pt x="4033" y="6705"/>
                  </a:cubicBezTo>
                  <a:cubicBezTo>
                    <a:pt x="3456" y="6098"/>
                    <a:pt x="2708" y="5210"/>
                    <a:pt x="1997" y="4147"/>
                  </a:cubicBezTo>
                  <a:cubicBezTo>
                    <a:pt x="1639" y="3618"/>
                    <a:pt x="1321" y="3099"/>
                    <a:pt x="1057" y="2611"/>
                  </a:cubicBezTo>
                  <a:cubicBezTo>
                    <a:pt x="788" y="2128"/>
                    <a:pt x="581" y="1674"/>
                    <a:pt x="416" y="1289"/>
                  </a:cubicBezTo>
                  <a:cubicBezTo>
                    <a:pt x="259" y="902"/>
                    <a:pt x="155" y="579"/>
                    <a:pt x="94" y="353"/>
                  </a:cubicBezTo>
                  <a:cubicBezTo>
                    <a:pt x="67" y="245"/>
                    <a:pt x="46" y="159"/>
                    <a:pt x="31" y="91"/>
                  </a:cubicBezTo>
                  <a:cubicBezTo>
                    <a:pt x="15" y="31"/>
                    <a:pt x="5" y="1"/>
                    <a:pt x="3"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08;p35">
              <a:extLst>
                <a:ext uri="{FF2B5EF4-FFF2-40B4-BE49-F238E27FC236}">
                  <a16:creationId xmlns:a16="http://schemas.microsoft.com/office/drawing/2014/main" id="{4B139FEA-9C54-4353-9771-1A87B75B6677}"/>
                </a:ext>
              </a:extLst>
            </p:cNvPr>
            <p:cNvSpPr/>
            <p:nvPr/>
          </p:nvSpPr>
          <p:spPr>
            <a:xfrm>
              <a:off x="2087000" y="1020850"/>
              <a:ext cx="63800" cy="109175"/>
            </a:xfrm>
            <a:custGeom>
              <a:avLst/>
              <a:gdLst/>
              <a:ahLst/>
              <a:cxnLst/>
              <a:rect l="l" t="t" r="r" b="b"/>
              <a:pathLst>
                <a:path w="2552" h="4367" extrusionOk="0">
                  <a:moveTo>
                    <a:pt x="5" y="1"/>
                  </a:moveTo>
                  <a:cubicBezTo>
                    <a:pt x="5" y="1"/>
                    <a:pt x="4" y="1"/>
                    <a:pt x="4" y="1"/>
                  </a:cubicBezTo>
                  <a:cubicBezTo>
                    <a:pt x="0" y="4"/>
                    <a:pt x="30" y="67"/>
                    <a:pt x="87" y="182"/>
                  </a:cubicBezTo>
                  <a:cubicBezTo>
                    <a:pt x="144" y="296"/>
                    <a:pt x="231" y="460"/>
                    <a:pt x="338" y="662"/>
                  </a:cubicBezTo>
                  <a:cubicBezTo>
                    <a:pt x="554" y="1065"/>
                    <a:pt x="859" y="1619"/>
                    <a:pt x="1211" y="2222"/>
                  </a:cubicBezTo>
                  <a:cubicBezTo>
                    <a:pt x="1562" y="2825"/>
                    <a:pt x="1892" y="3364"/>
                    <a:pt x="2137" y="3750"/>
                  </a:cubicBezTo>
                  <a:cubicBezTo>
                    <a:pt x="2259" y="3944"/>
                    <a:pt x="2359" y="4099"/>
                    <a:pt x="2430" y="4206"/>
                  </a:cubicBezTo>
                  <a:cubicBezTo>
                    <a:pt x="2500" y="4309"/>
                    <a:pt x="2541" y="4367"/>
                    <a:pt x="2547" y="4367"/>
                  </a:cubicBezTo>
                  <a:cubicBezTo>
                    <a:pt x="2547" y="4367"/>
                    <a:pt x="2547" y="4367"/>
                    <a:pt x="2547" y="4367"/>
                  </a:cubicBezTo>
                  <a:cubicBezTo>
                    <a:pt x="2551" y="4364"/>
                    <a:pt x="2518" y="4302"/>
                    <a:pt x="2454" y="4191"/>
                  </a:cubicBezTo>
                  <a:cubicBezTo>
                    <a:pt x="2383" y="4069"/>
                    <a:pt x="2290" y="3913"/>
                    <a:pt x="2179" y="3724"/>
                  </a:cubicBezTo>
                  <a:cubicBezTo>
                    <a:pt x="1941" y="3319"/>
                    <a:pt x="1623" y="2781"/>
                    <a:pt x="1273" y="2186"/>
                  </a:cubicBezTo>
                  <a:cubicBezTo>
                    <a:pt x="928" y="1587"/>
                    <a:pt x="616" y="1045"/>
                    <a:pt x="382" y="637"/>
                  </a:cubicBezTo>
                  <a:cubicBezTo>
                    <a:pt x="273" y="449"/>
                    <a:pt x="183" y="291"/>
                    <a:pt x="112" y="169"/>
                  </a:cubicBezTo>
                  <a:cubicBezTo>
                    <a:pt x="49" y="61"/>
                    <a:pt x="10" y="1"/>
                    <a:pt x="5"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09;p35">
              <a:extLst>
                <a:ext uri="{FF2B5EF4-FFF2-40B4-BE49-F238E27FC236}">
                  <a16:creationId xmlns:a16="http://schemas.microsoft.com/office/drawing/2014/main" id="{F07D02D3-61DD-44CF-AC27-69250D4D97AE}"/>
                </a:ext>
              </a:extLst>
            </p:cNvPr>
            <p:cNvSpPr/>
            <p:nvPr/>
          </p:nvSpPr>
          <p:spPr>
            <a:xfrm>
              <a:off x="2123725" y="1045700"/>
              <a:ext cx="29250" cy="26125"/>
            </a:xfrm>
            <a:custGeom>
              <a:avLst/>
              <a:gdLst/>
              <a:ahLst/>
              <a:cxnLst/>
              <a:rect l="l" t="t" r="r" b="b"/>
              <a:pathLst>
                <a:path w="1170" h="1045" extrusionOk="0">
                  <a:moveTo>
                    <a:pt x="568" y="0"/>
                  </a:moveTo>
                  <a:cubicBezTo>
                    <a:pt x="494" y="0"/>
                    <a:pt x="421" y="15"/>
                    <a:pt x="354" y="47"/>
                  </a:cubicBezTo>
                  <a:lnTo>
                    <a:pt x="238" y="123"/>
                  </a:lnTo>
                  <a:cubicBezTo>
                    <a:pt x="37" y="295"/>
                    <a:pt x="0" y="627"/>
                    <a:pt x="159" y="839"/>
                  </a:cubicBezTo>
                  <a:cubicBezTo>
                    <a:pt x="258" y="972"/>
                    <a:pt x="424" y="1045"/>
                    <a:pt x="590" y="1045"/>
                  </a:cubicBezTo>
                  <a:cubicBezTo>
                    <a:pt x="687" y="1045"/>
                    <a:pt x="785" y="1019"/>
                    <a:pt x="868" y="965"/>
                  </a:cubicBezTo>
                  <a:cubicBezTo>
                    <a:pt x="1089" y="821"/>
                    <a:pt x="1170" y="496"/>
                    <a:pt x="1041" y="266"/>
                  </a:cubicBezTo>
                  <a:cubicBezTo>
                    <a:pt x="948" y="99"/>
                    <a:pt x="757" y="0"/>
                    <a:pt x="56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10;p35">
              <a:extLst>
                <a:ext uri="{FF2B5EF4-FFF2-40B4-BE49-F238E27FC236}">
                  <a16:creationId xmlns:a16="http://schemas.microsoft.com/office/drawing/2014/main" id="{629E0045-706B-4BBD-8C5A-B6EE76BF4BC0}"/>
                </a:ext>
              </a:extLst>
            </p:cNvPr>
            <p:cNvSpPr/>
            <p:nvPr/>
          </p:nvSpPr>
          <p:spPr>
            <a:xfrm>
              <a:off x="2131975" y="1056875"/>
              <a:ext cx="4750" cy="4750"/>
            </a:xfrm>
            <a:custGeom>
              <a:avLst/>
              <a:gdLst/>
              <a:ahLst/>
              <a:cxnLst/>
              <a:rect l="l" t="t" r="r" b="b"/>
              <a:pathLst>
                <a:path w="190" h="190" extrusionOk="0">
                  <a:moveTo>
                    <a:pt x="95" y="1"/>
                  </a:moveTo>
                  <a:cubicBezTo>
                    <a:pt x="42" y="1"/>
                    <a:pt x="1" y="43"/>
                    <a:pt x="1" y="95"/>
                  </a:cubicBezTo>
                  <a:cubicBezTo>
                    <a:pt x="1" y="147"/>
                    <a:pt x="42" y="189"/>
                    <a:pt x="95" y="189"/>
                  </a:cubicBezTo>
                  <a:cubicBezTo>
                    <a:pt x="147" y="189"/>
                    <a:pt x="189" y="147"/>
                    <a:pt x="189" y="95"/>
                  </a:cubicBezTo>
                  <a:cubicBezTo>
                    <a:pt x="189" y="43"/>
                    <a:pt x="147" y="1"/>
                    <a:pt x="95"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11;p35">
              <a:extLst>
                <a:ext uri="{FF2B5EF4-FFF2-40B4-BE49-F238E27FC236}">
                  <a16:creationId xmlns:a16="http://schemas.microsoft.com/office/drawing/2014/main" id="{F12484E9-B365-493B-B233-A0D0E8C3B8FE}"/>
                </a:ext>
              </a:extLst>
            </p:cNvPr>
            <p:cNvSpPr/>
            <p:nvPr/>
          </p:nvSpPr>
          <p:spPr>
            <a:xfrm>
              <a:off x="2139125" y="1056875"/>
              <a:ext cx="4750" cy="4750"/>
            </a:xfrm>
            <a:custGeom>
              <a:avLst/>
              <a:gdLst/>
              <a:ahLst/>
              <a:cxnLst/>
              <a:rect l="l" t="t" r="r" b="b"/>
              <a:pathLst>
                <a:path w="190" h="190" extrusionOk="0">
                  <a:moveTo>
                    <a:pt x="95" y="1"/>
                  </a:moveTo>
                  <a:cubicBezTo>
                    <a:pt x="43" y="1"/>
                    <a:pt x="1" y="43"/>
                    <a:pt x="1" y="95"/>
                  </a:cubicBezTo>
                  <a:cubicBezTo>
                    <a:pt x="1" y="147"/>
                    <a:pt x="43" y="189"/>
                    <a:pt x="95" y="189"/>
                  </a:cubicBezTo>
                  <a:cubicBezTo>
                    <a:pt x="147" y="189"/>
                    <a:pt x="190" y="147"/>
                    <a:pt x="190" y="95"/>
                  </a:cubicBezTo>
                  <a:cubicBezTo>
                    <a:pt x="190" y="43"/>
                    <a:pt x="147" y="1"/>
                    <a:pt x="95"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12;p35">
              <a:extLst>
                <a:ext uri="{FF2B5EF4-FFF2-40B4-BE49-F238E27FC236}">
                  <a16:creationId xmlns:a16="http://schemas.microsoft.com/office/drawing/2014/main" id="{730CBFE1-6B51-4E8B-A15C-9C14CE830D2B}"/>
                </a:ext>
              </a:extLst>
            </p:cNvPr>
            <p:cNvSpPr/>
            <p:nvPr/>
          </p:nvSpPr>
          <p:spPr>
            <a:xfrm>
              <a:off x="2151600" y="1097175"/>
              <a:ext cx="29275" cy="26125"/>
            </a:xfrm>
            <a:custGeom>
              <a:avLst/>
              <a:gdLst/>
              <a:ahLst/>
              <a:cxnLst/>
              <a:rect l="l" t="t" r="r" b="b"/>
              <a:pathLst>
                <a:path w="1171" h="1045" extrusionOk="0">
                  <a:moveTo>
                    <a:pt x="568" y="0"/>
                  </a:moveTo>
                  <a:cubicBezTo>
                    <a:pt x="495" y="0"/>
                    <a:pt x="422" y="15"/>
                    <a:pt x="355" y="47"/>
                  </a:cubicBezTo>
                  <a:lnTo>
                    <a:pt x="238" y="123"/>
                  </a:lnTo>
                  <a:cubicBezTo>
                    <a:pt x="37" y="295"/>
                    <a:pt x="0" y="626"/>
                    <a:pt x="159" y="839"/>
                  </a:cubicBezTo>
                  <a:cubicBezTo>
                    <a:pt x="258" y="972"/>
                    <a:pt x="425" y="1044"/>
                    <a:pt x="590" y="1044"/>
                  </a:cubicBezTo>
                  <a:cubicBezTo>
                    <a:pt x="688" y="1044"/>
                    <a:pt x="786" y="1019"/>
                    <a:pt x="868" y="965"/>
                  </a:cubicBezTo>
                  <a:cubicBezTo>
                    <a:pt x="1090" y="821"/>
                    <a:pt x="1170" y="496"/>
                    <a:pt x="1041" y="266"/>
                  </a:cubicBezTo>
                  <a:cubicBezTo>
                    <a:pt x="948" y="99"/>
                    <a:pt x="757" y="0"/>
                    <a:pt x="568"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13;p35">
              <a:extLst>
                <a:ext uri="{FF2B5EF4-FFF2-40B4-BE49-F238E27FC236}">
                  <a16:creationId xmlns:a16="http://schemas.microsoft.com/office/drawing/2014/main" id="{8E8A98B4-EA0B-4134-A823-0C9F1359C072}"/>
                </a:ext>
              </a:extLst>
            </p:cNvPr>
            <p:cNvSpPr/>
            <p:nvPr/>
          </p:nvSpPr>
          <p:spPr>
            <a:xfrm>
              <a:off x="2159850" y="1108350"/>
              <a:ext cx="4750" cy="4750"/>
            </a:xfrm>
            <a:custGeom>
              <a:avLst/>
              <a:gdLst/>
              <a:ahLst/>
              <a:cxnLst/>
              <a:rect l="l" t="t" r="r" b="b"/>
              <a:pathLst>
                <a:path w="190" h="190" extrusionOk="0">
                  <a:moveTo>
                    <a:pt x="96" y="0"/>
                  </a:moveTo>
                  <a:cubicBezTo>
                    <a:pt x="43" y="0"/>
                    <a:pt x="1" y="42"/>
                    <a:pt x="1" y="95"/>
                  </a:cubicBezTo>
                  <a:cubicBezTo>
                    <a:pt x="1" y="147"/>
                    <a:pt x="43" y="189"/>
                    <a:pt x="96" y="189"/>
                  </a:cubicBezTo>
                  <a:cubicBezTo>
                    <a:pt x="147" y="189"/>
                    <a:pt x="190" y="147"/>
                    <a:pt x="190" y="95"/>
                  </a:cubicBezTo>
                  <a:cubicBezTo>
                    <a:pt x="190" y="42"/>
                    <a:pt x="147" y="0"/>
                    <a:pt x="96"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14;p35">
              <a:extLst>
                <a:ext uri="{FF2B5EF4-FFF2-40B4-BE49-F238E27FC236}">
                  <a16:creationId xmlns:a16="http://schemas.microsoft.com/office/drawing/2014/main" id="{48AC0F41-5863-4D62-BAF3-3F0A904DFBA5}"/>
                </a:ext>
              </a:extLst>
            </p:cNvPr>
            <p:cNvSpPr/>
            <p:nvPr/>
          </p:nvSpPr>
          <p:spPr>
            <a:xfrm>
              <a:off x="2167000" y="1108350"/>
              <a:ext cx="4750" cy="4750"/>
            </a:xfrm>
            <a:custGeom>
              <a:avLst/>
              <a:gdLst/>
              <a:ahLst/>
              <a:cxnLst/>
              <a:rect l="l" t="t" r="r" b="b"/>
              <a:pathLst>
                <a:path w="190" h="190" extrusionOk="0">
                  <a:moveTo>
                    <a:pt x="95" y="0"/>
                  </a:moveTo>
                  <a:cubicBezTo>
                    <a:pt x="43" y="0"/>
                    <a:pt x="1" y="42"/>
                    <a:pt x="1" y="95"/>
                  </a:cubicBezTo>
                  <a:cubicBezTo>
                    <a:pt x="1" y="147"/>
                    <a:pt x="43" y="189"/>
                    <a:pt x="95" y="189"/>
                  </a:cubicBezTo>
                  <a:cubicBezTo>
                    <a:pt x="148" y="189"/>
                    <a:pt x="190" y="147"/>
                    <a:pt x="190" y="95"/>
                  </a:cubicBezTo>
                  <a:cubicBezTo>
                    <a:pt x="190" y="42"/>
                    <a:pt x="148" y="0"/>
                    <a:pt x="95"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15;p35">
              <a:extLst>
                <a:ext uri="{FF2B5EF4-FFF2-40B4-BE49-F238E27FC236}">
                  <a16:creationId xmlns:a16="http://schemas.microsoft.com/office/drawing/2014/main" id="{EEB2A147-DD03-4063-8C5F-6E9D29834A66}"/>
                </a:ext>
              </a:extLst>
            </p:cNvPr>
            <p:cNvSpPr/>
            <p:nvPr/>
          </p:nvSpPr>
          <p:spPr>
            <a:xfrm>
              <a:off x="1836625" y="857050"/>
              <a:ext cx="48300" cy="81375"/>
            </a:xfrm>
            <a:custGeom>
              <a:avLst/>
              <a:gdLst/>
              <a:ahLst/>
              <a:cxnLst/>
              <a:rect l="l" t="t" r="r" b="b"/>
              <a:pathLst>
                <a:path w="1932" h="3255" extrusionOk="0">
                  <a:moveTo>
                    <a:pt x="4" y="1"/>
                  </a:moveTo>
                  <a:cubicBezTo>
                    <a:pt x="4" y="1"/>
                    <a:pt x="4" y="1"/>
                    <a:pt x="4" y="1"/>
                  </a:cubicBezTo>
                  <a:cubicBezTo>
                    <a:pt x="0" y="4"/>
                    <a:pt x="29" y="49"/>
                    <a:pt x="85" y="127"/>
                  </a:cubicBezTo>
                  <a:cubicBezTo>
                    <a:pt x="149" y="217"/>
                    <a:pt x="228" y="328"/>
                    <a:pt x="320" y="458"/>
                  </a:cubicBezTo>
                  <a:cubicBezTo>
                    <a:pt x="518" y="737"/>
                    <a:pt x="782" y="1130"/>
                    <a:pt x="1048" y="1580"/>
                  </a:cubicBezTo>
                  <a:cubicBezTo>
                    <a:pt x="1313" y="2029"/>
                    <a:pt x="1530" y="2449"/>
                    <a:pt x="1679" y="2757"/>
                  </a:cubicBezTo>
                  <a:cubicBezTo>
                    <a:pt x="1748" y="2901"/>
                    <a:pt x="1808" y="3022"/>
                    <a:pt x="1856" y="3122"/>
                  </a:cubicBezTo>
                  <a:cubicBezTo>
                    <a:pt x="1897" y="3207"/>
                    <a:pt x="1922" y="3254"/>
                    <a:pt x="1927" y="3254"/>
                  </a:cubicBezTo>
                  <a:cubicBezTo>
                    <a:pt x="1927" y="3254"/>
                    <a:pt x="1927" y="3254"/>
                    <a:pt x="1927" y="3254"/>
                  </a:cubicBezTo>
                  <a:cubicBezTo>
                    <a:pt x="1932" y="3252"/>
                    <a:pt x="1915" y="3202"/>
                    <a:pt x="1881" y="3112"/>
                  </a:cubicBezTo>
                  <a:cubicBezTo>
                    <a:pt x="1848" y="3022"/>
                    <a:pt x="1794" y="2893"/>
                    <a:pt x="1725" y="2736"/>
                  </a:cubicBezTo>
                  <a:cubicBezTo>
                    <a:pt x="1587" y="2421"/>
                    <a:pt x="1376" y="1995"/>
                    <a:pt x="1109" y="1543"/>
                  </a:cubicBezTo>
                  <a:cubicBezTo>
                    <a:pt x="842" y="1091"/>
                    <a:pt x="569" y="700"/>
                    <a:pt x="361" y="428"/>
                  </a:cubicBezTo>
                  <a:cubicBezTo>
                    <a:pt x="257" y="291"/>
                    <a:pt x="170" y="183"/>
                    <a:pt x="107" y="110"/>
                  </a:cubicBezTo>
                  <a:cubicBezTo>
                    <a:pt x="46" y="39"/>
                    <a:pt x="10" y="1"/>
                    <a:pt x="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16;p35">
              <a:extLst>
                <a:ext uri="{FF2B5EF4-FFF2-40B4-BE49-F238E27FC236}">
                  <a16:creationId xmlns:a16="http://schemas.microsoft.com/office/drawing/2014/main" id="{03AF2791-DA55-41EA-95D4-4F2128996EA0}"/>
                </a:ext>
              </a:extLst>
            </p:cNvPr>
            <p:cNvSpPr/>
            <p:nvPr/>
          </p:nvSpPr>
          <p:spPr>
            <a:xfrm>
              <a:off x="1880925" y="954500"/>
              <a:ext cx="4925" cy="44375"/>
            </a:xfrm>
            <a:custGeom>
              <a:avLst/>
              <a:gdLst/>
              <a:ahLst/>
              <a:cxnLst/>
              <a:rect l="l" t="t" r="r" b="b"/>
              <a:pathLst>
                <a:path w="197" h="1775" extrusionOk="0">
                  <a:moveTo>
                    <a:pt x="176" y="1"/>
                  </a:moveTo>
                  <a:cubicBezTo>
                    <a:pt x="157" y="1"/>
                    <a:pt x="105" y="395"/>
                    <a:pt x="63" y="884"/>
                  </a:cubicBezTo>
                  <a:cubicBezTo>
                    <a:pt x="20" y="1374"/>
                    <a:pt x="1" y="1773"/>
                    <a:pt x="20" y="1775"/>
                  </a:cubicBezTo>
                  <a:cubicBezTo>
                    <a:pt x="20" y="1775"/>
                    <a:pt x="20" y="1775"/>
                    <a:pt x="20" y="1775"/>
                  </a:cubicBezTo>
                  <a:cubicBezTo>
                    <a:pt x="40" y="1775"/>
                    <a:pt x="91" y="1379"/>
                    <a:pt x="134" y="890"/>
                  </a:cubicBezTo>
                  <a:cubicBezTo>
                    <a:pt x="177" y="400"/>
                    <a:pt x="196" y="2"/>
                    <a:pt x="176" y="1"/>
                  </a:cubicBezTo>
                  <a:cubicBezTo>
                    <a:pt x="176" y="1"/>
                    <a:pt x="176" y="1"/>
                    <a:pt x="176"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17;p35">
              <a:extLst>
                <a:ext uri="{FF2B5EF4-FFF2-40B4-BE49-F238E27FC236}">
                  <a16:creationId xmlns:a16="http://schemas.microsoft.com/office/drawing/2014/main" id="{9DE009EC-B0EE-4326-B60C-23B3913CB8FD}"/>
                </a:ext>
              </a:extLst>
            </p:cNvPr>
            <p:cNvSpPr/>
            <p:nvPr/>
          </p:nvSpPr>
          <p:spPr>
            <a:xfrm>
              <a:off x="1862325" y="889525"/>
              <a:ext cx="115850" cy="4700"/>
            </a:xfrm>
            <a:custGeom>
              <a:avLst/>
              <a:gdLst/>
              <a:ahLst/>
              <a:cxnLst/>
              <a:rect l="l" t="t" r="r" b="b"/>
              <a:pathLst>
                <a:path w="4634" h="188" extrusionOk="0">
                  <a:moveTo>
                    <a:pt x="4454" y="1"/>
                  </a:moveTo>
                  <a:cubicBezTo>
                    <a:pt x="4104" y="1"/>
                    <a:pt x="3279" y="23"/>
                    <a:pt x="2316" y="59"/>
                  </a:cubicBezTo>
                  <a:cubicBezTo>
                    <a:pt x="1037" y="106"/>
                    <a:pt x="1" y="161"/>
                    <a:pt x="2" y="180"/>
                  </a:cubicBezTo>
                  <a:cubicBezTo>
                    <a:pt x="2" y="185"/>
                    <a:pt x="66" y="187"/>
                    <a:pt x="181" y="187"/>
                  </a:cubicBezTo>
                  <a:cubicBezTo>
                    <a:pt x="532" y="187"/>
                    <a:pt x="1357" y="166"/>
                    <a:pt x="2319" y="130"/>
                  </a:cubicBezTo>
                  <a:cubicBezTo>
                    <a:pt x="3597" y="82"/>
                    <a:pt x="4634" y="28"/>
                    <a:pt x="4633" y="8"/>
                  </a:cubicBezTo>
                  <a:cubicBezTo>
                    <a:pt x="4632" y="3"/>
                    <a:pt x="4569" y="1"/>
                    <a:pt x="4454"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18;p35">
              <a:extLst>
                <a:ext uri="{FF2B5EF4-FFF2-40B4-BE49-F238E27FC236}">
                  <a16:creationId xmlns:a16="http://schemas.microsoft.com/office/drawing/2014/main" id="{A19F11D9-6D0A-4CD6-964E-F236D765E990}"/>
                </a:ext>
              </a:extLst>
            </p:cNvPr>
            <p:cNvSpPr/>
            <p:nvPr/>
          </p:nvSpPr>
          <p:spPr>
            <a:xfrm>
              <a:off x="1846925" y="858925"/>
              <a:ext cx="118200" cy="13850"/>
            </a:xfrm>
            <a:custGeom>
              <a:avLst/>
              <a:gdLst/>
              <a:ahLst/>
              <a:cxnLst/>
              <a:rect l="l" t="t" r="r" b="b"/>
              <a:pathLst>
                <a:path w="4728" h="554" extrusionOk="0">
                  <a:moveTo>
                    <a:pt x="3428" y="1"/>
                  </a:moveTo>
                  <a:cubicBezTo>
                    <a:pt x="3101" y="1"/>
                    <a:pt x="2730" y="15"/>
                    <a:pt x="2339" y="53"/>
                  </a:cubicBezTo>
                  <a:cubicBezTo>
                    <a:pt x="1679" y="118"/>
                    <a:pt x="1091" y="238"/>
                    <a:pt x="672" y="347"/>
                  </a:cubicBezTo>
                  <a:cubicBezTo>
                    <a:pt x="462" y="401"/>
                    <a:pt x="294" y="449"/>
                    <a:pt x="178" y="487"/>
                  </a:cubicBezTo>
                  <a:cubicBezTo>
                    <a:pt x="63" y="525"/>
                    <a:pt x="0" y="548"/>
                    <a:pt x="2" y="553"/>
                  </a:cubicBezTo>
                  <a:cubicBezTo>
                    <a:pt x="2" y="553"/>
                    <a:pt x="3" y="554"/>
                    <a:pt x="5" y="554"/>
                  </a:cubicBezTo>
                  <a:cubicBezTo>
                    <a:pt x="20" y="554"/>
                    <a:pt x="83" y="540"/>
                    <a:pt x="186" y="514"/>
                  </a:cubicBezTo>
                  <a:cubicBezTo>
                    <a:pt x="303" y="485"/>
                    <a:pt x="474" y="444"/>
                    <a:pt x="684" y="396"/>
                  </a:cubicBezTo>
                  <a:cubicBezTo>
                    <a:pt x="1104" y="300"/>
                    <a:pt x="1691" y="189"/>
                    <a:pt x="2346" y="124"/>
                  </a:cubicBezTo>
                  <a:cubicBezTo>
                    <a:pt x="2822" y="78"/>
                    <a:pt x="3267" y="63"/>
                    <a:pt x="3641" y="63"/>
                  </a:cubicBezTo>
                  <a:cubicBezTo>
                    <a:pt x="3781" y="63"/>
                    <a:pt x="3910" y="65"/>
                    <a:pt x="4028" y="68"/>
                  </a:cubicBezTo>
                  <a:cubicBezTo>
                    <a:pt x="4244" y="74"/>
                    <a:pt x="4418" y="82"/>
                    <a:pt x="4539" y="88"/>
                  </a:cubicBezTo>
                  <a:cubicBezTo>
                    <a:pt x="4606" y="92"/>
                    <a:pt x="4657" y="94"/>
                    <a:pt x="4688" y="94"/>
                  </a:cubicBezTo>
                  <a:cubicBezTo>
                    <a:pt x="4713" y="94"/>
                    <a:pt x="4727" y="92"/>
                    <a:pt x="4727" y="90"/>
                  </a:cubicBezTo>
                  <a:cubicBezTo>
                    <a:pt x="4727" y="86"/>
                    <a:pt x="4661" y="75"/>
                    <a:pt x="4541" y="60"/>
                  </a:cubicBezTo>
                  <a:cubicBezTo>
                    <a:pt x="4421" y="46"/>
                    <a:pt x="4246" y="31"/>
                    <a:pt x="4030" y="18"/>
                  </a:cubicBezTo>
                  <a:cubicBezTo>
                    <a:pt x="3855" y="7"/>
                    <a:pt x="3651" y="1"/>
                    <a:pt x="342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19;p35">
              <a:extLst>
                <a:ext uri="{FF2B5EF4-FFF2-40B4-BE49-F238E27FC236}">
                  <a16:creationId xmlns:a16="http://schemas.microsoft.com/office/drawing/2014/main" id="{3DA204A0-068E-4919-979D-D04D19DF99A5}"/>
                </a:ext>
              </a:extLst>
            </p:cNvPr>
            <p:cNvSpPr/>
            <p:nvPr/>
          </p:nvSpPr>
          <p:spPr>
            <a:xfrm>
              <a:off x="2212475" y="980125"/>
              <a:ext cx="47575" cy="34550"/>
            </a:xfrm>
            <a:custGeom>
              <a:avLst/>
              <a:gdLst/>
              <a:ahLst/>
              <a:cxnLst/>
              <a:rect l="l" t="t" r="r" b="b"/>
              <a:pathLst>
                <a:path w="1903" h="1382" extrusionOk="0">
                  <a:moveTo>
                    <a:pt x="9" y="0"/>
                  </a:moveTo>
                  <a:cubicBezTo>
                    <a:pt x="6" y="0"/>
                    <a:pt x="5" y="1"/>
                    <a:pt x="5" y="2"/>
                  </a:cubicBezTo>
                  <a:cubicBezTo>
                    <a:pt x="1" y="11"/>
                    <a:pt x="119" y="71"/>
                    <a:pt x="305" y="174"/>
                  </a:cubicBezTo>
                  <a:cubicBezTo>
                    <a:pt x="490" y="277"/>
                    <a:pt x="741" y="428"/>
                    <a:pt x="1003" y="619"/>
                  </a:cubicBezTo>
                  <a:cubicBezTo>
                    <a:pt x="1264" y="809"/>
                    <a:pt x="1485" y="1003"/>
                    <a:pt x="1640" y="1148"/>
                  </a:cubicBezTo>
                  <a:cubicBezTo>
                    <a:pt x="1790" y="1289"/>
                    <a:pt x="1881" y="1381"/>
                    <a:pt x="1894" y="1381"/>
                  </a:cubicBezTo>
                  <a:cubicBezTo>
                    <a:pt x="1895" y="1381"/>
                    <a:pt x="1895" y="1381"/>
                    <a:pt x="1895" y="1381"/>
                  </a:cubicBezTo>
                  <a:cubicBezTo>
                    <a:pt x="1902" y="1375"/>
                    <a:pt x="1823" y="1268"/>
                    <a:pt x="1675" y="1112"/>
                  </a:cubicBezTo>
                  <a:cubicBezTo>
                    <a:pt x="1529" y="957"/>
                    <a:pt x="1310" y="754"/>
                    <a:pt x="1045" y="560"/>
                  </a:cubicBezTo>
                  <a:cubicBezTo>
                    <a:pt x="780" y="367"/>
                    <a:pt x="521" y="221"/>
                    <a:pt x="327" y="128"/>
                  </a:cubicBezTo>
                  <a:cubicBezTo>
                    <a:pt x="151" y="43"/>
                    <a:pt x="30" y="0"/>
                    <a:pt x="9"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20;p35">
              <a:extLst>
                <a:ext uri="{FF2B5EF4-FFF2-40B4-BE49-F238E27FC236}">
                  <a16:creationId xmlns:a16="http://schemas.microsoft.com/office/drawing/2014/main" id="{FE3FE1E6-E3FB-4C40-AE08-07122CCADC0E}"/>
                </a:ext>
              </a:extLst>
            </p:cNvPr>
            <p:cNvSpPr/>
            <p:nvPr/>
          </p:nvSpPr>
          <p:spPr>
            <a:xfrm>
              <a:off x="2239475" y="965800"/>
              <a:ext cx="32175" cy="38775"/>
            </a:xfrm>
            <a:custGeom>
              <a:avLst/>
              <a:gdLst/>
              <a:ahLst/>
              <a:cxnLst/>
              <a:rect l="l" t="t" r="r" b="b"/>
              <a:pathLst>
                <a:path w="1287" h="1551" extrusionOk="0">
                  <a:moveTo>
                    <a:pt x="17" y="0"/>
                  </a:moveTo>
                  <a:cubicBezTo>
                    <a:pt x="16" y="0"/>
                    <a:pt x="15" y="0"/>
                    <a:pt x="15" y="1"/>
                  </a:cubicBezTo>
                  <a:cubicBezTo>
                    <a:pt x="1" y="20"/>
                    <a:pt x="410" y="244"/>
                    <a:pt x="762" y="681"/>
                  </a:cubicBezTo>
                  <a:cubicBezTo>
                    <a:pt x="1116" y="1110"/>
                    <a:pt x="1254" y="1551"/>
                    <a:pt x="1277" y="1551"/>
                  </a:cubicBezTo>
                  <a:cubicBezTo>
                    <a:pt x="1278" y="1551"/>
                    <a:pt x="1278" y="1551"/>
                    <a:pt x="1278" y="1551"/>
                  </a:cubicBezTo>
                  <a:cubicBezTo>
                    <a:pt x="1287" y="1548"/>
                    <a:pt x="1263" y="1435"/>
                    <a:pt x="1193" y="1261"/>
                  </a:cubicBezTo>
                  <a:cubicBezTo>
                    <a:pt x="1123" y="1088"/>
                    <a:pt x="999" y="858"/>
                    <a:pt x="818" y="636"/>
                  </a:cubicBezTo>
                  <a:cubicBezTo>
                    <a:pt x="636" y="414"/>
                    <a:pt x="436" y="246"/>
                    <a:pt x="281" y="143"/>
                  </a:cubicBezTo>
                  <a:cubicBezTo>
                    <a:pt x="136" y="46"/>
                    <a:pt x="33" y="0"/>
                    <a:pt x="1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21;p35">
              <a:extLst>
                <a:ext uri="{FF2B5EF4-FFF2-40B4-BE49-F238E27FC236}">
                  <a16:creationId xmlns:a16="http://schemas.microsoft.com/office/drawing/2014/main" id="{030BA408-A2AB-48F7-B1CD-8BE2BA197960}"/>
                </a:ext>
              </a:extLst>
            </p:cNvPr>
            <p:cNvSpPr/>
            <p:nvPr/>
          </p:nvSpPr>
          <p:spPr>
            <a:xfrm>
              <a:off x="1950050" y="1421375"/>
              <a:ext cx="304025" cy="244025"/>
            </a:xfrm>
            <a:custGeom>
              <a:avLst/>
              <a:gdLst/>
              <a:ahLst/>
              <a:cxnLst/>
              <a:rect l="l" t="t" r="r" b="b"/>
              <a:pathLst>
                <a:path w="12161" h="9761" extrusionOk="0">
                  <a:moveTo>
                    <a:pt x="10758" y="1"/>
                  </a:moveTo>
                  <a:cubicBezTo>
                    <a:pt x="10751" y="1"/>
                    <a:pt x="10745" y="1"/>
                    <a:pt x="10739" y="1"/>
                  </a:cubicBezTo>
                  <a:lnTo>
                    <a:pt x="1393" y="119"/>
                  </a:lnTo>
                  <a:cubicBezTo>
                    <a:pt x="627" y="129"/>
                    <a:pt x="10" y="750"/>
                    <a:pt x="7" y="1517"/>
                  </a:cubicBezTo>
                  <a:cubicBezTo>
                    <a:pt x="1" y="3341"/>
                    <a:pt x="13" y="6533"/>
                    <a:pt x="22" y="8364"/>
                  </a:cubicBezTo>
                  <a:cubicBezTo>
                    <a:pt x="25" y="9137"/>
                    <a:pt x="652" y="9760"/>
                    <a:pt x="1425" y="9760"/>
                  </a:cubicBezTo>
                  <a:lnTo>
                    <a:pt x="10757" y="9760"/>
                  </a:lnTo>
                  <a:cubicBezTo>
                    <a:pt x="11531" y="9760"/>
                    <a:pt x="12160" y="9131"/>
                    <a:pt x="12160" y="8357"/>
                  </a:cubicBezTo>
                  <a:lnTo>
                    <a:pt x="12160" y="1404"/>
                  </a:lnTo>
                  <a:cubicBezTo>
                    <a:pt x="12160" y="628"/>
                    <a:pt x="11531" y="1"/>
                    <a:pt x="10758"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22;p35">
              <a:extLst>
                <a:ext uri="{FF2B5EF4-FFF2-40B4-BE49-F238E27FC236}">
                  <a16:creationId xmlns:a16="http://schemas.microsoft.com/office/drawing/2014/main" id="{A004A9D4-3489-4EFC-A907-9D3846948AB2}"/>
                </a:ext>
              </a:extLst>
            </p:cNvPr>
            <p:cNvSpPr/>
            <p:nvPr/>
          </p:nvSpPr>
          <p:spPr>
            <a:xfrm>
              <a:off x="2077150" y="1493400"/>
              <a:ext cx="60900" cy="60875"/>
            </a:xfrm>
            <a:custGeom>
              <a:avLst/>
              <a:gdLst/>
              <a:ahLst/>
              <a:cxnLst/>
              <a:rect l="l" t="t" r="r" b="b"/>
              <a:pathLst>
                <a:path w="2436" h="2435" extrusionOk="0">
                  <a:moveTo>
                    <a:pt x="1217" y="1"/>
                  </a:moveTo>
                  <a:cubicBezTo>
                    <a:pt x="545" y="1"/>
                    <a:pt x="0" y="545"/>
                    <a:pt x="0" y="1218"/>
                  </a:cubicBezTo>
                  <a:cubicBezTo>
                    <a:pt x="0" y="1890"/>
                    <a:pt x="545" y="2435"/>
                    <a:pt x="1217" y="2435"/>
                  </a:cubicBezTo>
                  <a:cubicBezTo>
                    <a:pt x="1890" y="2435"/>
                    <a:pt x="2435" y="1890"/>
                    <a:pt x="2435" y="1218"/>
                  </a:cubicBezTo>
                  <a:cubicBezTo>
                    <a:pt x="2435" y="545"/>
                    <a:pt x="1890" y="1"/>
                    <a:pt x="1217"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23;p35">
              <a:extLst>
                <a:ext uri="{FF2B5EF4-FFF2-40B4-BE49-F238E27FC236}">
                  <a16:creationId xmlns:a16="http://schemas.microsoft.com/office/drawing/2014/main" id="{8E923984-5474-4603-A532-0381C7CF26A0}"/>
                </a:ext>
              </a:extLst>
            </p:cNvPr>
            <p:cNvSpPr/>
            <p:nvPr/>
          </p:nvSpPr>
          <p:spPr>
            <a:xfrm>
              <a:off x="2091650" y="1542025"/>
              <a:ext cx="31875" cy="70400"/>
            </a:xfrm>
            <a:custGeom>
              <a:avLst/>
              <a:gdLst/>
              <a:ahLst/>
              <a:cxnLst/>
              <a:rect l="l" t="t" r="r" b="b"/>
              <a:pathLst>
                <a:path w="1275" h="2816" extrusionOk="0">
                  <a:moveTo>
                    <a:pt x="1" y="1"/>
                  </a:moveTo>
                  <a:lnTo>
                    <a:pt x="1" y="2758"/>
                  </a:lnTo>
                  <a:cubicBezTo>
                    <a:pt x="1" y="2791"/>
                    <a:pt x="26" y="2816"/>
                    <a:pt x="58" y="2816"/>
                  </a:cubicBezTo>
                  <a:lnTo>
                    <a:pt x="1217" y="2816"/>
                  </a:lnTo>
                  <a:cubicBezTo>
                    <a:pt x="1249" y="2816"/>
                    <a:pt x="1275" y="2791"/>
                    <a:pt x="1275" y="2758"/>
                  </a:cubicBezTo>
                  <a:lnTo>
                    <a:pt x="1275" y="1"/>
                  </a:ln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24;p35">
              <a:extLst>
                <a:ext uri="{FF2B5EF4-FFF2-40B4-BE49-F238E27FC236}">
                  <a16:creationId xmlns:a16="http://schemas.microsoft.com/office/drawing/2014/main" id="{C438D6D5-1A6E-4622-948D-FA18B1061988}"/>
                </a:ext>
              </a:extLst>
            </p:cNvPr>
            <p:cNvSpPr/>
            <p:nvPr/>
          </p:nvSpPr>
          <p:spPr>
            <a:xfrm>
              <a:off x="1998400" y="1230775"/>
              <a:ext cx="207425" cy="193150"/>
            </a:xfrm>
            <a:custGeom>
              <a:avLst/>
              <a:gdLst/>
              <a:ahLst/>
              <a:cxnLst/>
              <a:rect l="l" t="t" r="r" b="b"/>
              <a:pathLst>
                <a:path w="8297" h="7726" extrusionOk="0">
                  <a:moveTo>
                    <a:pt x="4149" y="1"/>
                  </a:moveTo>
                  <a:cubicBezTo>
                    <a:pt x="1861" y="1"/>
                    <a:pt x="1" y="1862"/>
                    <a:pt x="1" y="4148"/>
                  </a:cubicBezTo>
                  <a:lnTo>
                    <a:pt x="1" y="7726"/>
                  </a:lnTo>
                  <a:lnTo>
                    <a:pt x="1282" y="7726"/>
                  </a:lnTo>
                  <a:lnTo>
                    <a:pt x="1282" y="4148"/>
                  </a:lnTo>
                  <a:cubicBezTo>
                    <a:pt x="1282" y="2568"/>
                    <a:pt x="2568" y="1281"/>
                    <a:pt x="4149" y="1281"/>
                  </a:cubicBezTo>
                  <a:cubicBezTo>
                    <a:pt x="5730" y="1281"/>
                    <a:pt x="7016" y="2568"/>
                    <a:pt x="7016" y="4148"/>
                  </a:cubicBezTo>
                  <a:lnTo>
                    <a:pt x="7016" y="5844"/>
                  </a:lnTo>
                  <a:lnTo>
                    <a:pt x="8296" y="5844"/>
                  </a:lnTo>
                  <a:lnTo>
                    <a:pt x="8296" y="4148"/>
                  </a:lnTo>
                  <a:cubicBezTo>
                    <a:pt x="8296" y="1862"/>
                    <a:pt x="6436" y="1"/>
                    <a:pt x="4149"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25;p35">
              <a:extLst>
                <a:ext uri="{FF2B5EF4-FFF2-40B4-BE49-F238E27FC236}">
                  <a16:creationId xmlns:a16="http://schemas.microsoft.com/office/drawing/2014/main" id="{3EAF0713-33F4-4BC1-962E-1EF553309CCA}"/>
                </a:ext>
              </a:extLst>
            </p:cNvPr>
            <p:cNvSpPr/>
            <p:nvPr/>
          </p:nvSpPr>
          <p:spPr>
            <a:xfrm>
              <a:off x="2241800" y="1348875"/>
              <a:ext cx="47775" cy="27800"/>
            </a:xfrm>
            <a:custGeom>
              <a:avLst/>
              <a:gdLst/>
              <a:ahLst/>
              <a:cxnLst/>
              <a:rect l="l" t="t" r="r" b="b"/>
              <a:pathLst>
                <a:path w="1911" h="1112" extrusionOk="0">
                  <a:moveTo>
                    <a:pt x="1898" y="1"/>
                  </a:moveTo>
                  <a:cubicBezTo>
                    <a:pt x="1860" y="1"/>
                    <a:pt x="1441" y="230"/>
                    <a:pt x="937" y="525"/>
                  </a:cubicBezTo>
                  <a:cubicBezTo>
                    <a:pt x="415" y="832"/>
                    <a:pt x="0" y="1094"/>
                    <a:pt x="10" y="1111"/>
                  </a:cubicBezTo>
                  <a:cubicBezTo>
                    <a:pt x="10" y="1112"/>
                    <a:pt x="11" y="1112"/>
                    <a:pt x="12" y="1112"/>
                  </a:cubicBezTo>
                  <a:cubicBezTo>
                    <a:pt x="49" y="1112"/>
                    <a:pt x="469" y="883"/>
                    <a:pt x="974" y="587"/>
                  </a:cubicBezTo>
                  <a:cubicBezTo>
                    <a:pt x="1496" y="281"/>
                    <a:pt x="1911" y="19"/>
                    <a:pt x="1901" y="1"/>
                  </a:cubicBezTo>
                  <a:cubicBezTo>
                    <a:pt x="1901" y="1"/>
                    <a:pt x="1900" y="1"/>
                    <a:pt x="1898"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26;p35">
              <a:extLst>
                <a:ext uri="{FF2B5EF4-FFF2-40B4-BE49-F238E27FC236}">
                  <a16:creationId xmlns:a16="http://schemas.microsoft.com/office/drawing/2014/main" id="{0E49BB2A-7DE3-4201-88E2-82E4F4D85B87}"/>
                </a:ext>
              </a:extLst>
            </p:cNvPr>
            <p:cNvSpPr/>
            <p:nvPr/>
          </p:nvSpPr>
          <p:spPr>
            <a:xfrm>
              <a:off x="2236425" y="1330450"/>
              <a:ext cx="17300" cy="37225"/>
            </a:xfrm>
            <a:custGeom>
              <a:avLst/>
              <a:gdLst/>
              <a:ahLst/>
              <a:cxnLst/>
              <a:rect l="l" t="t" r="r" b="b"/>
              <a:pathLst>
                <a:path w="692" h="1489" extrusionOk="0">
                  <a:moveTo>
                    <a:pt x="672" y="0"/>
                  </a:moveTo>
                  <a:cubicBezTo>
                    <a:pt x="651" y="0"/>
                    <a:pt x="492" y="324"/>
                    <a:pt x="313" y="731"/>
                  </a:cubicBezTo>
                  <a:cubicBezTo>
                    <a:pt x="132" y="1141"/>
                    <a:pt x="0" y="1481"/>
                    <a:pt x="18" y="1488"/>
                  </a:cubicBezTo>
                  <a:cubicBezTo>
                    <a:pt x="18" y="1489"/>
                    <a:pt x="18" y="1489"/>
                    <a:pt x="19" y="1489"/>
                  </a:cubicBezTo>
                  <a:cubicBezTo>
                    <a:pt x="40" y="1489"/>
                    <a:pt x="200" y="1165"/>
                    <a:pt x="379" y="759"/>
                  </a:cubicBezTo>
                  <a:cubicBezTo>
                    <a:pt x="559" y="348"/>
                    <a:pt x="691" y="8"/>
                    <a:pt x="673" y="1"/>
                  </a:cubicBezTo>
                  <a:cubicBezTo>
                    <a:pt x="673" y="1"/>
                    <a:pt x="672" y="0"/>
                    <a:pt x="672"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27;p35">
              <a:extLst>
                <a:ext uri="{FF2B5EF4-FFF2-40B4-BE49-F238E27FC236}">
                  <a16:creationId xmlns:a16="http://schemas.microsoft.com/office/drawing/2014/main" id="{701EF154-48C2-4C1B-8C06-CFE70CA43958}"/>
                </a:ext>
              </a:extLst>
            </p:cNvPr>
            <p:cNvSpPr/>
            <p:nvPr/>
          </p:nvSpPr>
          <p:spPr>
            <a:xfrm>
              <a:off x="2247550" y="1388200"/>
              <a:ext cx="28275" cy="14525"/>
            </a:xfrm>
            <a:custGeom>
              <a:avLst/>
              <a:gdLst/>
              <a:ahLst/>
              <a:cxnLst/>
              <a:rect l="l" t="t" r="r" b="b"/>
              <a:pathLst>
                <a:path w="1131" h="581" extrusionOk="0">
                  <a:moveTo>
                    <a:pt x="15" y="0"/>
                  </a:moveTo>
                  <a:cubicBezTo>
                    <a:pt x="12" y="0"/>
                    <a:pt x="10" y="1"/>
                    <a:pt x="10" y="2"/>
                  </a:cubicBezTo>
                  <a:cubicBezTo>
                    <a:pt x="1" y="19"/>
                    <a:pt x="242" y="162"/>
                    <a:pt x="549" y="322"/>
                  </a:cubicBezTo>
                  <a:cubicBezTo>
                    <a:pt x="836" y="471"/>
                    <a:pt x="1077" y="581"/>
                    <a:pt x="1116" y="581"/>
                  </a:cubicBezTo>
                  <a:cubicBezTo>
                    <a:pt x="1119" y="581"/>
                    <a:pt x="1120" y="580"/>
                    <a:pt x="1121" y="579"/>
                  </a:cubicBezTo>
                  <a:cubicBezTo>
                    <a:pt x="1131" y="561"/>
                    <a:pt x="889" y="418"/>
                    <a:pt x="582" y="259"/>
                  </a:cubicBezTo>
                  <a:cubicBezTo>
                    <a:pt x="296" y="110"/>
                    <a:pt x="53" y="0"/>
                    <a:pt x="1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28;p35">
              <a:extLst>
                <a:ext uri="{FF2B5EF4-FFF2-40B4-BE49-F238E27FC236}">
                  <a16:creationId xmlns:a16="http://schemas.microsoft.com/office/drawing/2014/main" id="{F7F602D6-5F0A-446A-B2DE-BFA3B3AEF2C7}"/>
                </a:ext>
              </a:extLst>
            </p:cNvPr>
            <p:cNvSpPr/>
            <p:nvPr/>
          </p:nvSpPr>
          <p:spPr>
            <a:xfrm>
              <a:off x="2213125" y="1376950"/>
              <a:ext cx="187025" cy="194925"/>
            </a:xfrm>
            <a:custGeom>
              <a:avLst/>
              <a:gdLst/>
              <a:ahLst/>
              <a:cxnLst/>
              <a:rect l="l" t="t" r="r" b="b"/>
              <a:pathLst>
                <a:path w="7481" h="7797" extrusionOk="0">
                  <a:moveTo>
                    <a:pt x="5850" y="0"/>
                  </a:moveTo>
                  <a:cubicBezTo>
                    <a:pt x="5706" y="0"/>
                    <a:pt x="5572" y="43"/>
                    <a:pt x="5464" y="144"/>
                  </a:cubicBezTo>
                  <a:cubicBezTo>
                    <a:pt x="5316" y="284"/>
                    <a:pt x="5163" y="426"/>
                    <a:pt x="5028" y="553"/>
                  </a:cubicBezTo>
                  <a:cubicBezTo>
                    <a:pt x="4552" y="1001"/>
                    <a:pt x="2511" y="1848"/>
                    <a:pt x="2511" y="1848"/>
                  </a:cubicBezTo>
                  <a:lnTo>
                    <a:pt x="1373" y="3331"/>
                  </a:lnTo>
                  <a:lnTo>
                    <a:pt x="849" y="4866"/>
                  </a:lnTo>
                  <a:cubicBezTo>
                    <a:pt x="938" y="4939"/>
                    <a:pt x="1041" y="4965"/>
                    <a:pt x="1143" y="4965"/>
                  </a:cubicBezTo>
                  <a:cubicBezTo>
                    <a:pt x="1409" y="4965"/>
                    <a:pt x="1671" y="4787"/>
                    <a:pt x="1671" y="4787"/>
                  </a:cubicBezTo>
                  <a:lnTo>
                    <a:pt x="2162" y="3885"/>
                  </a:lnTo>
                  <a:lnTo>
                    <a:pt x="2522" y="3554"/>
                  </a:lnTo>
                  <a:cubicBezTo>
                    <a:pt x="2564" y="3516"/>
                    <a:pt x="2615" y="3498"/>
                    <a:pt x="2664" y="3498"/>
                  </a:cubicBezTo>
                  <a:cubicBezTo>
                    <a:pt x="2758" y="3498"/>
                    <a:pt x="2849" y="3561"/>
                    <a:pt x="2871" y="3666"/>
                  </a:cubicBezTo>
                  <a:lnTo>
                    <a:pt x="1724" y="5314"/>
                  </a:lnTo>
                  <a:lnTo>
                    <a:pt x="1481" y="5670"/>
                  </a:lnTo>
                  <a:cubicBezTo>
                    <a:pt x="1481" y="5670"/>
                    <a:pt x="163" y="7076"/>
                    <a:pt x="47" y="7455"/>
                  </a:cubicBezTo>
                  <a:cubicBezTo>
                    <a:pt x="1" y="7607"/>
                    <a:pt x="76" y="7696"/>
                    <a:pt x="183" y="7748"/>
                  </a:cubicBezTo>
                  <a:cubicBezTo>
                    <a:pt x="251" y="7781"/>
                    <a:pt x="324" y="7796"/>
                    <a:pt x="396" y="7796"/>
                  </a:cubicBezTo>
                  <a:cubicBezTo>
                    <a:pt x="529" y="7796"/>
                    <a:pt x="663" y="7744"/>
                    <a:pt x="766" y="7652"/>
                  </a:cubicBezTo>
                  <a:lnTo>
                    <a:pt x="2460" y="6126"/>
                  </a:lnTo>
                  <a:cubicBezTo>
                    <a:pt x="2460" y="6126"/>
                    <a:pt x="2735" y="6160"/>
                    <a:pt x="3037" y="6160"/>
                  </a:cubicBezTo>
                  <a:cubicBezTo>
                    <a:pt x="3257" y="6160"/>
                    <a:pt x="3492" y="6142"/>
                    <a:pt x="3643" y="6079"/>
                  </a:cubicBezTo>
                  <a:cubicBezTo>
                    <a:pt x="4019" y="5924"/>
                    <a:pt x="4589" y="5602"/>
                    <a:pt x="4589" y="5602"/>
                  </a:cubicBezTo>
                  <a:lnTo>
                    <a:pt x="5095" y="5715"/>
                  </a:lnTo>
                  <a:cubicBezTo>
                    <a:pt x="5125" y="5738"/>
                    <a:pt x="5172" y="5747"/>
                    <a:pt x="5226" y="5747"/>
                  </a:cubicBezTo>
                  <a:cubicBezTo>
                    <a:pt x="5241" y="5747"/>
                    <a:pt x="5257" y="5746"/>
                    <a:pt x="5273" y="5745"/>
                  </a:cubicBezTo>
                  <a:cubicBezTo>
                    <a:pt x="5577" y="5721"/>
                    <a:pt x="5845" y="5539"/>
                    <a:pt x="6005" y="5279"/>
                  </a:cubicBezTo>
                  <a:lnTo>
                    <a:pt x="6732" y="4095"/>
                  </a:lnTo>
                  <a:cubicBezTo>
                    <a:pt x="6892" y="3834"/>
                    <a:pt x="7099" y="3145"/>
                    <a:pt x="7271" y="2508"/>
                  </a:cubicBezTo>
                  <a:cubicBezTo>
                    <a:pt x="7481" y="1723"/>
                    <a:pt x="7309" y="1086"/>
                    <a:pt x="6816" y="440"/>
                  </a:cubicBezTo>
                  <a:lnTo>
                    <a:pt x="6816" y="440"/>
                  </a:lnTo>
                  <a:lnTo>
                    <a:pt x="6936" y="608"/>
                  </a:lnTo>
                  <a:cubicBezTo>
                    <a:pt x="6690" y="302"/>
                    <a:pt x="6233" y="0"/>
                    <a:pt x="5850" y="0"/>
                  </a:cubicBezTo>
                  <a:close/>
                </a:path>
              </a:pathLst>
            </a:custGeom>
            <a:solidFill>
              <a:srgbClr val="FFC0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29;p35">
              <a:extLst>
                <a:ext uri="{FF2B5EF4-FFF2-40B4-BE49-F238E27FC236}">
                  <a16:creationId xmlns:a16="http://schemas.microsoft.com/office/drawing/2014/main" id="{329E49BD-9673-4BEF-BD76-633BAEE80AD7}"/>
                </a:ext>
              </a:extLst>
            </p:cNvPr>
            <p:cNvSpPr/>
            <p:nvPr/>
          </p:nvSpPr>
          <p:spPr>
            <a:xfrm>
              <a:off x="2274100" y="1501175"/>
              <a:ext cx="34700" cy="29125"/>
            </a:xfrm>
            <a:custGeom>
              <a:avLst/>
              <a:gdLst/>
              <a:ahLst/>
              <a:cxnLst/>
              <a:rect l="l" t="t" r="r" b="b"/>
              <a:pathLst>
                <a:path w="1388" h="1165" extrusionOk="0">
                  <a:moveTo>
                    <a:pt x="1369" y="1"/>
                  </a:moveTo>
                  <a:cubicBezTo>
                    <a:pt x="1339" y="1"/>
                    <a:pt x="1077" y="295"/>
                    <a:pt x="712" y="605"/>
                  </a:cubicBezTo>
                  <a:cubicBezTo>
                    <a:pt x="339" y="926"/>
                    <a:pt x="1" y="1142"/>
                    <a:pt x="14" y="1163"/>
                  </a:cubicBezTo>
                  <a:cubicBezTo>
                    <a:pt x="14" y="1164"/>
                    <a:pt x="15" y="1165"/>
                    <a:pt x="17" y="1165"/>
                  </a:cubicBezTo>
                  <a:cubicBezTo>
                    <a:pt x="57" y="1165"/>
                    <a:pt x="404" y="981"/>
                    <a:pt x="767" y="669"/>
                  </a:cubicBezTo>
                  <a:cubicBezTo>
                    <a:pt x="1148" y="344"/>
                    <a:pt x="1388" y="14"/>
                    <a:pt x="1371" y="1"/>
                  </a:cubicBezTo>
                  <a:cubicBezTo>
                    <a:pt x="1371" y="1"/>
                    <a:pt x="1370" y="1"/>
                    <a:pt x="1369" y="1"/>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30;p35">
              <a:extLst>
                <a:ext uri="{FF2B5EF4-FFF2-40B4-BE49-F238E27FC236}">
                  <a16:creationId xmlns:a16="http://schemas.microsoft.com/office/drawing/2014/main" id="{FBC7EF49-0D4A-42BC-8FD8-90FE42EE9C2E}"/>
                </a:ext>
              </a:extLst>
            </p:cNvPr>
            <p:cNvSpPr/>
            <p:nvPr/>
          </p:nvSpPr>
          <p:spPr>
            <a:xfrm>
              <a:off x="2317375" y="1508425"/>
              <a:ext cx="21150" cy="14125"/>
            </a:xfrm>
            <a:custGeom>
              <a:avLst/>
              <a:gdLst/>
              <a:ahLst/>
              <a:cxnLst/>
              <a:rect l="l" t="t" r="r" b="b"/>
              <a:pathLst>
                <a:path w="846" h="565" extrusionOk="0">
                  <a:moveTo>
                    <a:pt x="822" y="0"/>
                  </a:moveTo>
                  <a:cubicBezTo>
                    <a:pt x="795" y="0"/>
                    <a:pt x="625" y="121"/>
                    <a:pt x="407" y="261"/>
                  </a:cubicBezTo>
                  <a:cubicBezTo>
                    <a:pt x="180" y="411"/>
                    <a:pt x="0" y="542"/>
                    <a:pt x="13" y="562"/>
                  </a:cubicBezTo>
                  <a:cubicBezTo>
                    <a:pt x="14" y="563"/>
                    <a:pt x="16" y="564"/>
                    <a:pt x="20" y="564"/>
                  </a:cubicBezTo>
                  <a:cubicBezTo>
                    <a:pt x="59" y="564"/>
                    <a:pt x="243" y="470"/>
                    <a:pt x="453" y="331"/>
                  </a:cubicBezTo>
                  <a:cubicBezTo>
                    <a:pt x="684" y="184"/>
                    <a:pt x="845" y="21"/>
                    <a:pt x="825" y="1"/>
                  </a:cubicBezTo>
                  <a:cubicBezTo>
                    <a:pt x="825" y="1"/>
                    <a:pt x="824" y="0"/>
                    <a:pt x="822"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31;p35">
              <a:extLst>
                <a:ext uri="{FF2B5EF4-FFF2-40B4-BE49-F238E27FC236}">
                  <a16:creationId xmlns:a16="http://schemas.microsoft.com/office/drawing/2014/main" id="{03814E36-1D1B-4C14-9923-B0A59F6F11E3}"/>
                </a:ext>
              </a:extLst>
            </p:cNvPr>
            <p:cNvSpPr/>
            <p:nvPr/>
          </p:nvSpPr>
          <p:spPr>
            <a:xfrm>
              <a:off x="2242525" y="1452700"/>
              <a:ext cx="44150" cy="74075"/>
            </a:xfrm>
            <a:custGeom>
              <a:avLst/>
              <a:gdLst/>
              <a:ahLst/>
              <a:cxnLst/>
              <a:rect l="l" t="t" r="r" b="b"/>
              <a:pathLst>
                <a:path w="1766" h="2963" extrusionOk="0">
                  <a:moveTo>
                    <a:pt x="1656" y="1"/>
                  </a:moveTo>
                  <a:cubicBezTo>
                    <a:pt x="1656" y="1"/>
                    <a:pt x="1656" y="1"/>
                    <a:pt x="1656" y="1"/>
                  </a:cubicBezTo>
                  <a:cubicBezTo>
                    <a:pt x="1641" y="3"/>
                    <a:pt x="1755" y="190"/>
                    <a:pt x="1673" y="495"/>
                  </a:cubicBezTo>
                  <a:cubicBezTo>
                    <a:pt x="1635" y="645"/>
                    <a:pt x="1546" y="810"/>
                    <a:pt x="1430" y="983"/>
                  </a:cubicBezTo>
                  <a:cubicBezTo>
                    <a:pt x="1315" y="1158"/>
                    <a:pt x="1187" y="1350"/>
                    <a:pt x="1048" y="1549"/>
                  </a:cubicBezTo>
                  <a:cubicBezTo>
                    <a:pt x="772" y="1946"/>
                    <a:pt x="511" y="2299"/>
                    <a:pt x="318" y="2551"/>
                  </a:cubicBezTo>
                  <a:cubicBezTo>
                    <a:pt x="125" y="2803"/>
                    <a:pt x="0" y="2955"/>
                    <a:pt x="10" y="2963"/>
                  </a:cubicBezTo>
                  <a:cubicBezTo>
                    <a:pt x="10" y="2963"/>
                    <a:pt x="10" y="2963"/>
                    <a:pt x="10" y="2963"/>
                  </a:cubicBezTo>
                  <a:cubicBezTo>
                    <a:pt x="24" y="2963"/>
                    <a:pt x="163" y="2826"/>
                    <a:pt x="364" y="2587"/>
                  </a:cubicBezTo>
                  <a:cubicBezTo>
                    <a:pt x="570" y="2345"/>
                    <a:pt x="840" y="1996"/>
                    <a:pt x="1117" y="1596"/>
                  </a:cubicBezTo>
                  <a:cubicBezTo>
                    <a:pt x="1256" y="1397"/>
                    <a:pt x="1383" y="1203"/>
                    <a:pt x="1496" y="1025"/>
                  </a:cubicBezTo>
                  <a:cubicBezTo>
                    <a:pt x="1608" y="847"/>
                    <a:pt x="1697" y="671"/>
                    <a:pt x="1731" y="509"/>
                  </a:cubicBezTo>
                  <a:cubicBezTo>
                    <a:pt x="1766" y="349"/>
                    <a:pt x="1750" y="211"/>
                    <a:pt x="1721" y="125"/>
                  </a:cubicBezTo>
                  <a:cubicBezTo>
                    <a:pt x="1693" y="40"/>
                    <a:pt x="1661" y="1"/>
                    <a:pt x="1656" y="1"/>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32;p35">
              <a:extLst>
                <a:ext uri="{FF2B5EF4-FFF2-40B4-BE49-F238E27FC236}">
                  <a16:creationId xmlns:a16="http://schemas.microsoft.com/office/drawing/2014/main" id="{3F67580B-FC56-49CC-AE02-1FAC1B4CF542}"/>
                </a:ext>
              </a:extLst>
            </p:cNvPr>
            <p:cNvSpPr/>
            <p:nvPr/>
          </p:nvSpPr>
          <p:spPr>
            <a:xfrm>
              <a:off x="2242925" y="1461225"/>
              <a:ext cx="39425" cy="39175"/>
            </a:xfrm>
            <a:custGeom>
              <a:avLst/>
              <a:gdLst/>
              <a:ahLst/>
              <a:cxnLst/>
              <a:rect l="l" t="t" r="r" b="b"/>
              <a:pathLst>
                <a:path w="1577" h="1567" extrusionOk="0">
                  <a:moveTo>
                    <a:pt x="1567" y="0"/>
                  </a:moveTo>
                  <a:cubicBezTo>
                    <a:pt x="1545" y="0"/>
                    <a:pt x="1426" y="45"/>
                    <a:pt x="1268" y="159"/>
                  </a:cubicBezTo>
                  <a:cubicBezTo>
                    <a:pt x="1097" y="283"/>
                    <a:pt x="885" y="501"/>
                    <a:pt x="750" y="799"/>
                  </a:cubicBezTo>
                  <a:cubicBezTo>
                    <a:pt x="683" y="949"/>
                    <a:pt x="642" y="1090"/>
                    <a:pt x="566" y="1201"/>
                  </a:cubicBezTo>
                  <a:cubicBezTo>
                    <a:pt x="498" y="1312"/>
                    <a:pt x="400" y="1382"/>
                    <a:pt x="311" y="1429"/>
                  </a:cubicBezTo>
                  <a:cubicBezTo>
                    <a:pt x="129" y="1522"/>
                    <a:pt x="1" y="1549"/>
                    <a:pt x="4" y="1563"/>
                  </a:cubicBezTo>
                  <a:cubicBezTo>
                    <a:pt x="5" y="1565"/>
                    <a:pt x="10" y="1566"/>
                    <a:pt x="20" y="1566"/>
                  </a:cubicBezTo>
                  <a:cubicBezTo>
                    <a:pt x="62" y="1566"/>
                    <a:pt x="178" y="1549"/>
                    <a:pt x="337" y="1482"/>
                  </a:cubicBezTo>
                  <a:cubicBezTo>
                    <a:pt x="434" y="1440"/>
                    <a:pt x="551" y="1367"/>
                    <a:pt x="631" y="1243"/>
                  </a:cubicBezTo>
                  <a:cubicBezTo>
                    <a:pt x="716" y="1126"/>
                    <a:pt x="764" y="973"/>
                    <a:pt x="827" y="834"/>
                  </a:cubicBezTo>
                  <a:cubicBezTo>
                    <a:pt x="955" y="551"/>
                    <a:pt x="1149" y="337"/>
                    <a:pt x="1305" y="206"/>
                  </a:cubicBezTo>
                  <a:cubicBezTo>
                    <a:pt x="1461" y="74"/>
                    <a:pt x="1577" y="14"/>
                    <a:pt x="1571" y="1"/>
                  </a:cubicBezTo>
                  <a:cubicBezTo>
                    <a:pt x="1570" y="1"/>
                    <a:pt x="1569" y="0"/>
                    <a:pt x="1567" y="0"/>
                  </a:cubicBezTo>
                  <a:close/>
                </a:path>
              </a:pathLst>
            </a:custGeom>
            <a:solidFill>
              <a:srgbClr val="FF9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33;p35">
              <a:extLst>
                <a:ext uri="{FF2B5EF4-FFF2-40B4-BE49-F238E27FC236}">
                  <a16:creationId xmlns:a16="http://schemas.microsoft.com/office/drawing/2014/main" id="{62C18527-CE3D-4913-9732-5615855B8E33}"/>
                </a:ext>
              </a:extLst>
            </p:cNvPr>
            <p:cNvSpPr/>
            <p:nvPr/>
          </p:nvSpPr>
          <p:spPr>
            <a:xfrm>
              <a:off x="2295100" y="1375975"/>
              <a:ext cx="118850" cy="72125"/>
            </a:xfrm>
            <a:custGeom>
              <a:avLst/>
              <a:gdLst/>
              <a:ahLst/>
              <a:cxnLst/>
              <a:rect l="l" t="t" r="r" b="b"/>
              <a:pathLst>
                <a:path w="4754" h="2885" extrusionOk="0">
                  <a:moveTo>
                    <a:pt x="2363" y="0"/>
                  </a:moveTo>
                  <a:cubicBezTo>
                    <a:pt x="2098" y="0"/>
                    <a:pt x="1843" y="55"/>
                    <a:pt x="1619" y="137"/>
                  </a:cubicBezTo>
                  <a:cubicBezTo>
                    <a:pt x="1226" y="280"/>
                    <a:pt x="918" y="503"/>
                    <a:pt x="683" y="707"/>
                  </a:cubicBezTo>
                  <a:cubicBezTo>
                    <a:pt x="448" y="914"/>
                    <a:pt x="281" y="1104"/>
                    <a:pt x="168" y="1236"/>
                  </a:cubicBezTo>
                  <a:cubicBezTo>
                    <a:pt x="112" y="1303"/>
                    <a:pt x="70" y="1355"/>
                    <a:pt x="42" y="1392"/>
                  </a:cubicBezTo>
                  <a:cubicBezTo>
                    <a:pt x="14" y="1429"/>
                    <a:pt x="0" y="1449"/>
                    <a:pt x="3" y="1450"/>
                  </a:cubicBezTo>
                  <a:cubicBezTo>
                    <a:pt x="3" y="1450"/>
                    <a:pt x="3" y="1450"/>
                    <a:pt x="3" y="1450"/>
                  </a:cubicBezTo>
                  <a:cubicBezTo>
                    <a:pt x="7" y="1450"/>
                    <a:pt x="24" y="1433"/>
                    <a:pt x="53" y="1401"/>
                  </a:cubicBezTo>
                  <a:cubicBezTo>
                    <a:pt x="90" y="1361"/>
                    <a:pt x="135" y="1313"/>
                    <a:pt x="189" y="1255"/>
                  </a:cubicBezTo>
                  <a:cubicBezTo>
                    <a:pt x="308" y="1128"/>
                    <a:pt x="480" y="945"/>
                    <a:pt x="716" y="746"/>
                  </a:cubicBezTo>
                  <a:cubicBezTo>
                    <a:pt x="953" y="549"/>
                    <a:pt x="1258" y="334"/>
                    <a:pt x="1642" y="199"/>
                  </a:cubicBezTo>
                  <a:cubicBezTo>
                    <a:pt x="1858" y="122"/>
                    <a:pt x="2104" y="70"/>
                    <a:pt x="2356" y="70"/>
                  </a:cubicBezTo>
                  <a:cubicBezTo>
                    <a:pt x="2546" y="70"/>
                    <a:pt x="2740" y="99"/>
                    <a:pt x="2928" y="168"/>
                  </a:cubicBezTo>
                  <a:cubicBezTo>
                    <a:pt x="3369" y="325"/>
                    <a:pt x="3709" y="644"/>
                    <a:pt x="3947" y="969"/>
                  </a:cubicBezTo>
                  <a:cubicBezTo>
                    <a:pt x="4187" y="1298"/>
                    <a:pt x="4332" y="1641"/>
                    <a:pt x="4441" y="1929"/>
                  </a:cubicBezTo>
                  <a:cubicBezTo>
                    <a:pt x="4548" y="2220"/>
                    <a:pt x="4617" y="2461"/>
                    <a:pt x="4667" y="2627"/>
                  </a:cubicBezTo>
                  <a:cubicBezTo>
                    <a:pt x="4691" y="2704"/>
                    <a:pt x="4710" y="2767"/>
                    <a:pt x="4727" y="2819"/>
                  </a:cubicBezTo>
                  <a:cubicBezTo>
                    <a:pt x="4740" y="2861"/>
                    <a:pt x="4748" y="2884"/>
                    <a:pt x="4751" y="2884"/>
                  </a:cubicBezTo>
                  <a:cubicBezTo>
                    <a:pt x="4751" y="2884"/>
                    <a:pt x="4751" y="2884"/>
                    <a:pt x="4751" y="2884"/>
                  </a:cubicBezTo>
                  <a:cubicBezTo>
                    <a:pt x="4754" y="2883"/>
                    <a:pt x="4749" y="2860"/>
                    <a:pt x="4741" y="2815"/>
                  </a:cubicBezTo>
                  <a:cubicBezTo>
                    <a:pt x="4728" y="2763"/>
                    <a:pt x="4713" y="2698"/>
                    <a:pt x="4694" y="2620"/>
                  </a:cubicBezTo>
                  <a:cubicBezTo>
                    <a:pt x="4652" y="2451"/>
                    <a:pt x="4590" y="2207"/>
                    <a:pt x="4488" y="1912"/>
                  </a:cubicBezTo>
                  <a:cubicBezTo>
                    <a:pt x="4385" y="1619"/>
                    <a:pt x="4243" y="1269"/>
                    <a:pt x="4000" y="930"/>
                  </a:cubicBezTo>
                  <a:cubicBezTo>
                    <a:pt x="3759" y="596"/>
                    <a:pt x="3412" y="264"/>
                    <a:pt x="2953" y="101"/>
                  </a:cubicBezTo>
                  <a:cubicBezTo>
                    <a:pt x="2757" y="30"/>
                    <a:pt x="2558" y="0"/>
                    <a:pt x="2363"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34;p35">
              <a:extLst>
                <a:ext uri="{FF2B5EF4-FFF2-40B4-BE49-F238E27FC236}">
                  <a16:creationId xmlns:a16="http://schemas.microsoft.com/office/drawing/2014/main" id="{89F7458E-D74A-4380-9047-A9D1684B682B}"/>
                </a:ext>
              </a:extLst>
            </p:cNvPr>
            <p:cNvSpPr/>
            <p:nvPr/>
          </p:nvSpPr>
          <p:spPr>
            <a:xfrm>
              <a:off x="2298450" y="1224600"/>
              <a:ext cx="84025" cy="40575"/>
            </a:xfrm>
            <a:custGeom>
              <a:avLst/>
              <a:gdLst/>
              <a:ahLst/>
              <a:cxnLst/>
              <a:rect l="l" t="t" r="r" b="b"/>
              <a:pathLst>
                <a:path w="3361" h="1623" extrusionOk="0">
                  <a:moveTo>
                    <a:pt x="3060" y="1"/>
                  </a:moveTo>
                  <a:cubicBezTo>
                    <a:pt x="2983" y="1"/>
                    <a:pt x="2892" y="5"/>
                    <a:pt x="2791" y="12"/>
                  </a:cubicBezTo>
                  <a:cubicBezTo>
                    <a:pt x="2440" y="39"/>
                    <a:pt x="1953" y="137"/>
                    <a:pt x="1464" y="368"/>
                  </a:cubicBezTo>
                  <a:cubicBezTo>
                    <a:pt x="974" y="596"/>
                    <a:pt x="582" y="904"/>
                    <a:pt x="344" y="1165"/>
                  </a:cubicBezTo>
                  <a:cubicBezTo>
                    <a:pt x="282" y="1228"/>
                    <a:pt x="231" y="1289"/>
                    <a:pt x="189" y="1345"/>
                  </a:cubicBezTo>
                  <a:cubicBezTo>
                    <a:pt x="144" y="1400"/>
                    <a:pt x="107" y="1448"/>
                    <a:pt x="82" y="1489"/>
                  </a:cubicBezTo>
                  <a:cubicBezTo>
                    <a:pt x="28" y="1572"/>
                    <a:pt x="1" y="1620"/>
                    <a:pt x="5" y="1622"/>
                  </a:cubicBezTo>
                  <a:cubicBezTo>
                    <a:pt x="6" y="1622"/>
                    <a:pt x="6" y="1622"/>
                    <a:pt x="6" y="1622"/>
                  </a:cubicBezTo>
                  <a:cubicBezTo>
                    <a:pt x="21" y="1622"/>
                    <a:pt x="139" y="1440"/>
                    <a:pt x="380" y="1200"/>
                  </a:cubicBezTo>
                  <a:cubicBezTo>
                    <a:pt x="624" y="952"/>
                    <a:pt x="1012" y="657"/>
                    <a:pt x="1494" y="433"/>
                  </a:cubicBezTo>
                  <a:cubicBezTo>
                    <a:pt x="1975" y="206"/>
                    <a:pt x="2451" y="102"/>
                    <a:pt x="2796" y="62"/>
                  </a:cubicBezTo>
                  <a:cubicBezTo>
                    <a:pt x="3142" y="23"/>
                    <a:pt x="3360" y="38"/>
                    <a:pt x="3361" y="24"/>
                  </a:cubicBezTo>
                  <a:cubicBezTo>
                    <a:pt x="3361" y="20"/>
                    <a:pt x="3307" y="14"/>
                    <a:pt x="3208" y="7"/>
                  </a:cubicBezTo>
                  <a:cubicBezTo>
                    <a:pt x="3167" y="3"/>
                    <a:pt x="3117" y="1"/>
                    <a:pt x="3060"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35;p35">
              <a:extLst>
                <a:ext uri="{FF2B5EF4-FFF2-40B4-BE49-F238E27FC236}">
                  <a16:creationId xmlns:a16="http://schemas.microsoft.com/office/drawing/2014/main" id="{49D5ED84-0E66-41EA-8270-5211517E3720}"/>
                </a:ext>
              </a:extLst>
            </p:cNvPr>
            <p:cNvSpPr/>
            <p:nvPr/>
          </p:nvSpPr>
          <p:spPr>
            <a:xfrm>
              <a:off x="2089850" y="817475"/>
              <a:ext cx="214375" cy="204900"/>
            </a:xfrm>
            <a:custGeom>
              <a:avLst/>
              <a:gdLst/>
              <a:ahLst/>
              <a:cxnLst/>
              <a:rect l="l" t="t" r="r" b="b"/>
              <a:pathLst>
                <a:path w="8575" h="8196" extrusionOk="0">
                  <a:moveTo>
                    <a:pt x="6946" y="0"/>
                  </a:moveTo>
                  <a:cubicBezTo>
                    <a:pt x="6945" y="1"/>
                    <a:pt x="6957" y="11"/>
                    <a:pt x="6980" y="31"/>
                  </a:cubicBezTo>
                  <a:cubicBezTo>
                    <a:pt x="7007" y="53"/>
                    <a:pt x="7042" y="81"/>
                    <a:pt x="7085" y="116"/>
                  </a:cubicBezTo>
                  <a:cubicBezTo>
                    <a:pt x="7132" y="152"/>
                    <a:pt x="7190" y="197"/>
                    <a:pt x="7254" y="256"/>
                  </a:cubicBezTo>
                  <a:cubicBezTo>
                    <a:pt x="7320" y="313"/>
                    <a:pt x="7396" y="376"/>
                    <a:pt x="7475" y="456"/>
                  </a:cubicBezTo>
                  <a:cubicBezTo>
                    <a:pt x="7639" y="609"/>
                    <a:pt x="7828" y="810"/>
                    <a:pt x="8017" y="1065"/>
                  </a:cubicBezTo>
                  <a:cubicBezTo>
                    <a:pt x="8197" y="1318"/>
                    <a:pt x="8394" y="1624"/>
                    <a:pt x="8512" y="1994"/>
                  </a:cubicBezTo>
                  <a:lnTo>
                    <a:pt x="8512" y="1994"/>
                  </a:lnTo>
                  <a:cubicBezTo>
                    <a:pt x="7635" y="2743"/>
                    <a:pt x="6507" y="3708"/>
                    <a:pt x="5265" y="4769"/>
                  </a:cubicBezTo>
                  <a:lnTo>
                    <a:pt x="5231" y="4798"/>
                  </a:lnTo>
                  <a:lnTo>
                    <a:pt x="5267" y="4825"/>
                  </a:lnTo>
                  <a:cubicBezTo>
                    <a:pt x="5418" y="4939"/>
                    <a:pt x="5579" y="5059"/>
                    <a:pt x="5740" y="5180"/>
                  </a:cubicBezTo>
                  <a:cubicBezTo>
                    <a:pt x="5904" y="5303"/>
                    <a:pt x="6066" y="5425"/>
                    <a:pt x="6220" y="5540"/>
                  </a:cubicBezTo>
                  <a:lnTo>
                    <a:pt x="6220" y="5540"/>
                  </a:lnTo>
                  <a:cubicBezTo>
                    <a:pt x="4483" y="6276"/>
                    <a:pt x="2935" y="6932"/>
                    <a:pt x="1813" y="7407"/>
                  </a:cubicBezTo>
                  <a:cubicBezTo>
                    <a:pt x="1252" y="7647"/>
                    <a:pt x="800" y="7842"/>
                    <a:pt x="482" y="7978"/>
                  </a:cubicBezTo>
                  <a:cubicBezTo>
                    <a:pt x="330" y="8045"/>
                    <a:pt x="211" y="8098"/>
                    <a:pt x="124" y="8136"/>
                  </a:cubicBezTo>
                  <a:cubicBezTo>
                    <a:pt x="87" y="8153"/>
                    <a:pt x="56" y="8167"/>
                    <a:pt x="32" y="8179"/>
                  </a:cubicBezTo>
                  <a:cubicBezTo>
                    <a:pt x="11" y="8188"/>
                    <a:pt x="0" y="8194"/>
                    <a:pt x="1" y="8195"/>
                  </a:cubicBezTo>
                  <a:cubicBezTo>
                    <a:pt x="1" y="8195"/>
                    <a:pt x="1" y="8195"/>
                    <a:pt x="2" y="8195"/>
                  </a:cubicBezTo>
                  <a:cubicBezTo>
                    <a:pt x="4" y="8195"/>
                    <a:pt x="15" y="8192"/>
                    <a:pt x="34" y="8185"/>
                  </a:cubicBezTo>
                  <a:cubicBezTo>
                    <a:pt x="60" y="8175"/>
                    <a:pt x="90" y="8163"/>
                    <a:pt x="130" y="8148"/>
                  </a:cubicBezTo>
                  <a:cubicBezTo>
                    <a:pt x="217" y="8113"/>
                    <a:pt x="338" y="8064"/>
                    <a:pt x="493" y="8002"/>
                  </a:cubicBezTo>
                  <a:cubicBezTo>
                    <a:pt x="812" y="7870"/>
                    <a:pt x="1268" y="7684"/>
                    <a:pt x="1831" y="7451"/>
                  </a:cubicBezTo>
                  <a:cubicBezTo>
                    <a:pt x="2968" y="6976"/>
                    <a:pt x="4540" y="6319"/>
                    <a:pt x="6304" y="5582"/>
                  </a:cubicBezTo>
                  <a:lnTo>
                    <a:pt x="6362" y="5558"/>
                  </a:lnTo>
                  <a:lnTo>
                    <a:pt x="6312" y="5521"/>
                  </a:lnTo>
                  <a:cubicBezTo>
                    <a:pt x="6144" y="5394"/>
                    <a:pt x="5965" y="5260"/>
                    <a:pt x="5784" y="5124"/>
                  </a:cubicBezTo>
                  <a:cubicBezTo>
                    <a:pt x="5634" y="5011"/>
                    <a:pt x="5486" y="4899"/>
                    <a:pt x="5345" y="4794"/>
                  </a:cubicBezTo>
                  <a:lnTo>
                    <a:pt x="5345" y="4794"/>
                  </a:lnTo>
                  <a:cubicBezTo>
                    <a:pt x="6576" y="3734"/>
                    <a:pt x="7694" y="2771"/>
                    <a:pt x="8561" y="2023"/>
                  </a:cubicBezTo>
                  <a:lnTo>
                    <a:pt x="8575" y="2012"/>
                  </a:lnTo>
                  <a:lnTo>
                    <a:pt x="8569" y="1996"/>
                  </a:lnTo>
                  <a:cubicBezTo>
                    <a:pt x="8444" y="1606"/>
                    <a:pt x="8240" y="1298"/>
                    <a:pt x="8052" y="1040"/>
                  </a:cubicBezTo>
                  <a:cubicBezTo>
                    <a:pt x="7857" y="784"/>
                    <a:pt x="7664" y="585"/>
                    <a:pt x="7496" y="434"/>
                  </a:cubicBezTo>
                  <a:cubicBezTo>
                    <a:pt x="7161" y="130"/>
                    <a:pt x="6946" y="0"/>
                    <a:pt x="6946"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36;p35">
              <a:extLst>
                <a:ext uri="{FF2B5EF4-FFF2-40B4-BE49-F238E27FC236}">
                  <a16:creationId xmlns:a16="http://schemas.microsoft.com/office/drawing/2014/main" id="{FBCE442E-C0EC-4338-BA32-E60F02E3D06C}"/>
                </a:ext>
              </a:extLst>
            </p:cNvPr>
            <p:cNvSpPr/>
            <p:nvPr/>
          </p:nvSpPr>
          <p:spPr>
            <a:xfrm>
              <a:off x="2165875" y="790050"/>
              <a:ext cx="26625" cy="19425"/>
            </a:xfrm>
            <a:custGeom>
              <a:avLst/>
              <a:gdLst/>
              <a:ahLst/>
              <a:cxnLst/>
              <a:rect l="l" t="t" r="r" b="b"/>
              <a:pathLst>
                <a:path w="1065" h="777" extrusionOk="0">
                  <a:moveTo>
                    <a:pt x="71" y="1"/>
                  </a:moveTo>
                  <a:cubicBezTo>
                    <a:pt x="45" y="1"/>
                    <a:pt x="29" y="7"/>
                    <a:pt x="24" y="18"/>
                  </a:cubicBezTo>
                  <a:cubicBezTo>
                    <a:pt x="1" y="74"/>
                    <a:pt x="234" y="223"/>
                    <a:pt x="498" y="426"/>
                  </a:cubicBezTo>
                  <a:cubicBezTo>
                    <a:pt x="741" y="608"/>
                    <a:pt x="934" y="776"/>
                    <a:pt x="1002" y="776"/>
                  </a:cubicBezTo>
                  <a:cubicBezTo>
                    <a:pt x="1009" y="776"/>
                    <a:pt x="1014" y="775"/>
                    <a:pt x="1019" y="771"/>
                  </a:cubicBezTo>
                  <a:cubicBezTo>
                    <a:pt x="1065" y="736"/>
                    <a:pt x="918" y="474"/>
                    <a:pt x="628" y="254"/>
                  </a:cubicBezTo>
                  <a:cubicBezTo>
                    <a:pt x="400" y="81"/>
                    <a:pt x="169" y="1"/>
                    <a:pt x="71"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37;p35">
              <a:extLst>
                <a:ext uri="{FF2B5EF4-FFF2-40B4-BE49-F238E27FC236}">
                  <a16:creationId xmlns:a16="http://schemas.microsoft.com/office/drawing/2014/main" id="{A974A650-F75C-4B38-9249-177A800F2731}"/>
                </a:ext>
              </a:extLst>
            </p:cNvPr>
            <p:cNvSpPr/>
            <p:nvPr/>
          </p:nvSpPr>
          <p:spPr>
            <a:xfrm>
              <a:off x="2298575" y="1208250"/>
              <a:ext cx="86925" cy="56925"/>
            </a:xfrm>
            <a:custGeom>
              <a:avLst/>
              <a:gdLst/>
              <a:ahLst/>
              <a:cxnLst/>
              <a:rect l="l" t="t" r="r" b="b"/>
              <a:pathLst>
                <a:path w="3477" h="2277" extrusionOk="0">
                  <a:moveTo>
                    <a:pt x="2754" y="0"/>
                  </a:moveTo>
                  <a:cubicBezTo>
                    <a:pt x="2479" y="0"/>
                    <a:pt x="2191" y="88"/>
                    <a:pt x="1940" y="206"/>
                  </a:cubicBezTo>
                  <a:cubicBezTo>
                    <a:pt x="1058" y="618"/>
                    <a:pt x="368" y="1375"/>
                    <a:pt x="0" y="2276"/>
                  </a:cubicBezTo>
                  <a:lnTo>
                    <a:pt x="138" y="2051"/>
                  </a:lnTo>
                  <a:cubicBezTo>
                    <a:pt x="849" y="1186"/>
                    <a:pt x="1968" y="739"/>
                    <a:pt x="3088" y="703"/>
                  </a:cubicBezTo>
                  <a:cubicBezTo>
                    <a:pt x="3248" y="698"/>
                    <a:pt x="3432" y="574"/>
                    <a:pt x="3458" y="415"/>
                  </a:cubicBezTo>
                  <a:cubicBezTo>
                    <a:pt x="3476" y="308"/>
                    <a:pt x="3391" y="212"/>
                    <a:pt x="3301" y="153"/>
                  </a:cubicBezTo>
                  <a:cubicBezTo>
                    <a:pt x="3136" y="44"/>
                    <a:pt x="2948" y="0"/>
                    <a:pt x="27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 name="Google Shape;429;p38">
            <a:extLst>
              <a:ext uri="{FF2B5EF4-FFF2-40B4-BE49-F238E27FC236}">
                <a16:creationId xmlns:a16="http://schemas.microsoft.com/office/drawing/2014/main" id="{0EAEBD92-6665-4585-A297-492D619E6BE8}"/>
              </a:ext>
            </a:extLst>
          </p:cNvPr>
          <p:cNvSpPr txBox="1">
            <a:spLocks/>
          </p:cNvSpPr>
          <p:nvPr/>
        </p:nvSpPr>
        <p:spPr>
          <a:xfrm>
            <a:off x="4660785" y="1433441"/>
            <a:ext cx="3889887" cy="42464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1200"/>
              </a:spcAft>
            </a:pPr>
            <a:r>
              <a:rPr lang="es-MX" sz="1600" dirty="0">
                <a:latin typeface="Roboto Mono"/>
                <a:ea typeface="Roboto Mono"/>
              </a:rPr>
              <a:t>La complejidad en la PAM de las organizaciones impide que se manejen eficientemente los accesos privilegiados en los Sistemas de Información, facilitando la acumulación derechos elevados innecesarios, herencia de privilegios por encadenamiento de grupos, falta de personal con dedicación completa.</a:t>
            </a:r>
          </a:p>
          <a:p>
            <a:pPr algn="ctr">
              <a:spcAft>
                <a:spcPts val="1200"/>
              </a:spcAft>
            </a:pPr>
            <a:endParaRPr lang="es-MX" sz="1100">
              <a:latin typeface="Roboto Mono"/>
              <a:ea typeface="Roboto Mono"/>
            </a:endParaRPr>
          </a:p>
          <a:p>
            <a:pPr algn="ctr">
              <a:spcAft>
                <a:spcPts val="1200"/>
              </a:spcAft>
            </a:pPr>
            <a:endParaRPr lang="es-MX" sz="1100">
              <a:latin typeface="Roboto Mono"/>
              <a:ea typeface="Roboto Mono"/>
            </a:endParaRPr>
          </a:p>
        </p:txBody>
      </p:sp>
    </p:spTree>
    <p:extLst>
      <p:ext uri="{BB962C8B-B14F-4D97-AF65-F5344CB8AC3E}">
        <p14:creationId xmlns:p14="http://schemas.microsoft.com/office/powerpoint/2010/main" val="1429832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94CD36DB-CE36-47AD-AC26-32BE8CAFA3D7}"/>
              </a:ext>
            </a:extLst>
          </p:cNvPr>
          <p:cNvSpPr txBox="1"/>
          <p:nvPr/>
        </p:nvSpPr>
        <p:spPr>
          <a:xfrm>
            <a:off x="3473725" y="771837"/>
            <a:ext cx="4783836" cy="3724096"/>
          </a:xfrm>
          <a:prstGeom prst="rect">
            <a:avLst/>
          </a:prstGeom>
          <a:noFill/>
        </p:spPr>
        <p:txBody>
          <a:bodyPr wrap="square" lIns="91440" tIns="45720" rIns="91440" bIns="45720" anchor="t">
            <a:spAutoFit/>
          </a:bodyPr>
          <a:lstStyle/>
          <a:p>
            <a:r>
              <a:rPr lang="es-MX" dirty="0">
                <a:latin typeface="Roboto Mono"/>
                <a:ea typeface="Roboto Mono"/>
              </a:rPr>
              <a:t>Al contar con un control total sobre las cuentas del Sistema:</a:t>
            </a:r>
            <a:endParaRPr lang="en-US">
              <a:ea typeface="Roboto Mono"/>
            </a:endParaRPr>
          </a:p>
          <a:p>
            <a:endParaRPr lang="es-MX" dirty="0">
              <a:ea typeface="Roboto Mono"/>
            </a:endParaRPr>
          </a:p>
          <a:p>
            <a:pPr marL="228600" lvl="4" indent="-228600">
              <a:buChar char="•"/>
            </a:pPr>
            <a:r>
              <a:rPr lang="es-CO" dirty="0">
                <a:latin typeface="Roboto Mono"/>
                <a:ea typeface="Roboto Mono"/>
              </a:rPr>
              <a:t>S</a:t>
            </a:r>
            <a:r>
              <a:rPr lang="es-MX" dirty="0">
                <a:latin typeface="Roboto Mono"/>
                <a:ea typeface="Roboto Mono"/>
              </a:rPr>
              <a:t>e previenen futuros ataques que puedan violar la Integridad, Confidencialidad y Disponibilidad de la información, debido a que estas son soluciones capaces de reducir o eliminar la necesidad de compartir las contraseñas por medio de controles técnicos que restringen el acceso a los usuarios no autorizados.</a:t>
            </a:r>
            <a:endParaRPr lang="es-MX" dirty="0">
              <a:ea typeface="Roboto Mono"/>
            </a:endParaRPr>
          </a:p>
          <a:p>
            <a:pPr lvl="4"/>
            <a:endParaRPr lang="es-CO" dirty="0">
              <a:ea typeface="Roboto Mono"/>
            </a:endParaRPr>
          </a:p>
          <a:p>
            <a:pPr lvl="4"/>
            <a:endParaRPr lang="es-CO" dirty="0">
              <a:ea typeface="Roboto Mono"/>
            </a:endParaRPr>
          </a:p>
          <a:p>
            <a:pPr marL="171450" lvl="4" indent="-171450">
              <a:buChar char="•"/>
            </a:pPr>
            <a:r>
              <a:rPr lang="es-CO" dirty="0">
                <a:latin typeface="Roboto Mono"/>
                <a:ea typeface="Roboto Mono"/>
              </a:rPr>
              <a:t>Se cumplen las regulaciones establecidas para las organizaciones.</a:t>
            </a:r>
            <a:endParaRPr lang="es-MX" dirty="0"/>
          </a:p>
          <a:p>
            <a:endParaRPr lang="es-MX" sz="1200">
              <a:latin typeface="Roboto Mono"/>
              <a:ea typeface="Roboto Mono"/>
            </a:endParaRPr>
          </a:p>
        </p:txBody>
      </p:sp>
      <p:grpSp>
        <p:nvGrpSpPr>
          <p:cNvPr id="93" name="Google Shape;2745;p68">
            <a:extLst>
              <a:ext uri="{FF2B5EF4-FFF2-40B4-BE49-F238E27FC236}">
                <a16:creationId xmlns:a16="http://schemas.microsoft.com/office/drawing/2014/main" id="{34BA856F-FC54-4FAA-8BAB-43AA439B4672}"/>
              </a:ext>
            </a:extLst>
          </p:cNvPr>
          <p:cNvGrpSpPr/>
          <p:nvPr/>
        </p:nvGrpSpPr>
        <p:grpSpPr>
          <a:xfrm>
            <a:off x="710065" y="1458226"/>
            <a:ext cx="2310004" cy="1920544"/>
            <a:chOff x="1609475" y="-59375"/>
            <a:chExt cx="1899050" cy="1578875"/>
          </a:xfrm>
        </p:grpSpPr>
        <p:sp>
          <p:nvSpPr>
            <p:cNvPr id="94" name="Google Shape;2746;p68">
              <a:extLst>
                <a:ext uri="{FF2B5EF4-FFF2-40B4-BE49-F238E27FC236}">
                  <a16:creationId xmlns:a16="http://schemas.microsoft.com/office/drawing/2014/main" id="{C39E68B3-9DD0-4E46-BB40-90E6EB571B8E}"/>
                </a:ext>
              </a:extLst>
            </p:cNvPr>
            <p:cNvSpPr/>
            <p:nvPr/>
          </p:nvSpPr>
          <p:spPr>
            <a:xfrm>
              <a:off x="1609475" y="-59375"/>
              <a:ext cx="1899050" cy="1578875"/>
            </a:xfrm>
            <a:custGeom>
              <a:avLst/>
              <a:gdLst/>
              <a:ahLst/>
              <a:cxnLst/>
              <a:rect l="l" t="t" r="r" b="b"/>
              <a:pathLst>
                <a:path w="75962" h="63155" extrusionOk="0">
                  <a:moveTo>
                    <a:pt x="2233" y="1"/>
                  </a:moveTo>
                  <a:cubicBezTo>
                    <a:pt x="1000" y="1"/>
                    <a:pt x="1" y="1000"/>
                    <a:pt x="1" y="2233"/>
                  </a:cubicBezTo>
                  <a:lnTo>
                    <a:pt x="1" y="52733"/>
                  </a:lnTo>
                  <a:cubicBezTo>
                    <a:pt x="1" y="53965"/>
                    <a:pt x="1000" y="54965"/>
                    <a:pt x="2233" y="54965"/>
                  </a:cubicBezTo>
                  <a:lnTo>
                    <a:pt x="29673" y="54965"/>
                  </a:lnTo>
                  <a:cubicBezTo>
                    <a:pt x="29673" y="54965"/>
                    <a:pt x="31419" y="60363"/>
                    <a:pt x="26007" y="63155"/>
                  </a:cubicBezTo>
                  <a:lnTo>
                    <a:pt x="51666" y="63155"/>
                  </a:lnTo>
                  <a:cubicBezTo>
                    <a:pt x="51666" y="63155"/>
                    <a:pt x="45557" y="61060"/>
                    <a:pt x="47127" y="54965"/>
                  </a:cubicBezTo>
                  <a:lnTo>
                    <a:pt x="73730" y="54965"/>
                  </a:lnTo>
                  <a:cubicBezTo>
                    <a:pt x="74962" y="54965"/>
                    <a:pt x="75962" y="53965"/>
                    <a:pt x="75962" y="52733"/>
                  </a:cubicBezTo>
                  <a:lnTo>
                    <a:pt x="75962" y="2233"/>
                  </a:lnTo>
                  <a:cubicBezTo>
                    <a:pt x="75962" y="1000"/>
                    <a:pt x="74962" y="1"/>
                    <a:pt x="73729" y="1"/>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747;p68">
              <a:extLst>
                <a:ext uri="{FF2B5EF4-FFF2-40B4-BE49-F238E27FC236}">
                  <a16:creationId xmlns:a16="http://schemas.microsoft.com/office/drawing/2014/main" id="{40217C05-C2B1-40BB-8E4C-85E47304A19B}"/>
                </a:ext>
              </a:extLst>
            </p:cNvPr>
            <p:cNvSpPr/>
            <p:nvPr/>
          </p:nvSpPr>
          <p:spPr>
            <a:xfrm>
              <a:off x="2512475" y="1171300"/>
              <a:ext cx="89350" cy="66850"/>
            </a:xfrm>
            <a:custGeom>
              <a:avLst/>
              <a:gdLst/>
              <a:ahLst/>
              <a:cxnLst/>
              <a:rect l="l" t="t" r="r" b="b"/>
              <a:pathLst>
                <a:path w="3574" h="2674" extrusionOk="0">
                  <a:moveTo>
                    <a:pt x="1787" y="0"/>
                  </a:moveTo>
                  <a:cubicBezTo>
                    <a:pt x="758" y="0"/>
                    <a:pt x="0" y="1163"/>
                    <a:pt x="756" y="2246"/>
                  </a:cubicBezTo>
                  <a:cubicBezTo>
                    <a:pt x="788" y="2292"/>
                    <a:pt x="830" y="2334"/>
                    <a:pt x="876" y="2367"/>
                  </a:cubicBezTo>
                  <a:cubicBezTo>
                    <a:pt x="1182" y="2581"/>
                    <a:pt x="1495" y="2674"/>
                    <a:pt x="1786" y="2674"/>
                  </a:cubicBezTo>
                  <a:cubicBezTo>
                    <a:pt x="2816" y="2674"/>
                    <a:pt x="3574" y="1510"/>
                    <a:pt x="2816" y="427"/>
                  </a:cubicBezTo>
                  <a:cubicBezTo>
                    <a:pt x="2783" y="380"/>
                    <a:pt x="2742" y="339"/>
                    <a:pt x="2696" y="307"/>
                  </a:cubicBezTo>
                  <a:cubicBezTo>
                    <a:pt x="2390" y="93"/>
                    <a:pt x="2078" y="0"/>
                    <a:pt x="1787"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748;p68">
              <a:extLst>
                <a:ext uri="{FF2B5EF4-FFF2-40B4-BE49-F238E27FC236}">
                  <a16:creationId xmlns:a16="http://schemas.microsoft.com/office/drawing/2014/main" id="{23F596CD-BD29-49E1-9F64-E7EA53CDC526}"/>
                </a:ext>
              </a:extLst>
            </p:cNvPr>
            <p:cNvSpPr/>
            <p:nvPr/>
          </p:nvSpPr>
          <p:spPr>
            <a:xfrm>
              <a:off x="1640275" y="-36225"/>
              <a:ext cx="1837475" cy="1120025"/>
            </a:xfrm>
            <a:custGeom>
              <a:avLst/>
              <a:gdLst/>
              <a:ahLst/>
              <a:cxnLst/>
              <a:rect l="l" t="t" r="r" b="b"/>
              <a:pathLst>
                <a:path w="73499" h="44801" extrusionOk="0">
                  <a:moveTo>
                    <a:pt x="141" y="0"/>
                  </a:moveTo>
                  <a:cubicBezTo>
                    <a:pt x="63" y="0"/>
                    <a:pt x="0" y="63"/>
                    <a:pt x="0" y="141"/>
                  </a:cubicBezTo>
                  <a:lnTo>
                    <a:pt x="0" y="44800"/>
                  </a:lnTo>
                  <a:lnTo>
                    <a:pt x="73499" y="44800"/>
                  </a:lnTo>
                  <a:lnTo>
                    <a:pt x="73499" y="141"/>
                  </a:lnTo>
                  <a:cubicBezTo>
                    <a:pt x="73499" y="63"/>
                    <a:pt x="73435" y="0"/>
                    <a:pt x="733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749;p68">
              <a:extLst>
                <a:ext uri="{FF2B5EF4-FFF2-40B4-BE49-F238E27FC236}">
                  <a16:creationId xmlns:a16="http://schemas.microsoft.com/office/drawing/2014/main" id="{41FFD27B-8458-4108-B759-414A3133D30C}"/>
                </a:ext>
              </a:extLst>
            </p:cNvPr>
            <p:cNvSpPr/>
            <p:nvPr/>
          </p:nvSpPr>
          <p:spPr>
            <a:xfrm>
              <a:off x="1640275" y="-36225"/>
              <a:ext cx="1837475" cy="93075"/>
            </a:xfrm>
            <a:custGeom>
              <a:avLst/>
              <a:gdLst/>
              <a:ahLst/>
              <a:cxnLst/>
              <a:rect l="l" t="t" r="r" b="b"/>
              <a:pathLst>
                <a:path w="73499" h="3723" extrusionOk="0">
                  <a:moveTo>
                    <a:pt x="133" y="0"/>
                  </a:moveTo>
                  <a:cubicBezTo>
                    <a:pt x="59" y="0"/>
                    <a:pt x="0" y="60"/>
                    <a:pt x="0" y="133"/>
                  </a:cubicBezTo>
                  <a:lnTo>
                    <a:pt x="0" y="3723"/>
                  </a:lnTo>
                  <a:lnTo>
                    <a:pt x="73499" y="3723"/>
                  </a:lnTo>
                  <a:lnTo>
                    <a:pt x="73499" y="110"/>
                  </a:lnTo>
                  <a:cubicBezTo>
                    <a:pt x="73499" y="49"/>
                    <a:pt x="73450" y="0"/>
                    <a:pt x="7338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750;p68">
              <a:extLst>
                <a:ext uri="{FF2B5EF4-FFF2-40B4-BE49-F238E27FC236}">
                  <a16:creationId xmlns:a16="http://schemas.microsoft.com/office/drawing/2014/main" id="{EA44D234-D79E-4F54-9C5E-E7D2C74F5A04}"/>
                </a:ext>
              </a:extLst>
            </p:cNvPr>
            <p:cNvSpPr/>
            <p:nvPr/>
          </p:nvSpPr>
          <p:spPr>
            <a:xfrm>
              <a:off x="1685850" y="-675"/>
              <a:ext cx="25850" cy="25850"/>
            </a:xfrm>
            <a:custGeom>
              <a:avLst/>
              <a:gdLst/>
              <a:ahLst/>
              <a:cxnLst/>
              <a:rect l="l" t="t" r="r" b="b"/>
              <a:pathLst>
                <a:path w="1034" h="1034" extrusionOk="0">
                  <a:moveTo>
                    <a:pt x="517" y="1"/>
                  </a:moveTo>
                  <a:cubicBezTo>
                    <a:pt x="232" y="1"/>
                    <a:pt x="1" y="232"/>
                    <a:pt x="1" y="518"/>
                  </a:cubicBezTo>
                  <a:cubicBezTo>
                    <a:pt x="1" y="802"/>
                    <a:pt x="232" y="1034"/>
                    <a:pt x="517" y="1034"/>
                  </a:cubicBezTo>
                  <a:cubicBezTo>
                    <a:pt x="803" y="1034"/>
                    <a:pt x="1034" y="802"/>
                    <a:pt x="1034" y="518"/>
                  </a:cubicBezTo>
                  <a:cubicBezTo>
                    <a:pt x="1034" y="232"/>
                    <a:pt x="803" y="1"/>
                    <a:pt x="51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751;p68">
              <a:extLst>
                <a:ext uri="{FF2B5EF4-FFF2-40B4-BE49-F238E27FC236}">
                  <a16:creationId xmlns:a16="http://schemas.microsoft.com/office/drawing/2014/main" id="{AD593773-B6DA-4B34-99AB-C4CCC94BB6B5}"/>
                </a:ext>
              </a:extLst>
            </p:cNvPr>
            <p:cNvSpPr/>
            <p:nvPr/>
          </p:nvSpPr>
          <p:spPr>
            <a:xfrm>
              <a:off x="1724350" y="-675"/>
              <a:ext cx="25850" cy="25850"/>
            </a:xfrm>
            <a:custGeom>
              <a:avLst/>
              <a:gdLst/>
              <a:ahLst/>
              <a:cxnLst/>
              <a:rect l="l" t="t" r="r" b="b"/>
              <a:pathLst>
                <a:path w="1034" h="1034" extrusionOk="0">
                  <a:moveTo>
                    <a:pt x="516" y="1"/>
                  </a:moveTo>
                  <a:cubicBezTo>
                    <a:pt x="232" y="1"/>
                    <a:pt x="0" y="232"/>
                    <a:pt x="0" y="518"/>
                  </a:cubicBezTo>
                  <a:cubicBezTo>
                    <a:pt x="0" y="802"/>
                    <a:pt x="232" y="1034"/>
                    <a:pt x="516" y="1034"/>
                  </a:cubicBezTo>
                  <a:cubicBezTo>
                    <a:pt x="802" y="1034"/>
                    <a:pt x="1033" y="802"/>
                    <a:pt x="1033" y="518"/>
                  </a:cubicBezTo>
                  <a:cubicBezTo>
                    <a:pt x="1033" y="232"/>
                    <a:pt x="802" y="1"/>
                    <a:pt x="51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752;p68">
              <a:extLst>
                <a:ext uri="{FF2B5EF4-FFF2-40B4-BE49-F238E27FC236}">
                  <a16:creationId xmlns:a16="http://schemas.microsoft.com/office/drawing/2014/main" id="{C4E855E6-48A0-491B-AF4A-031C9CEA5352}"/>
                </a:ext>
              </a:extLst>
            </p:cNvPr>
            <p:cNvSpPr/>
            <p:nvPr/>
          </p:nvSpPr>
          <p:spPr>
            <a:xfrm>
              <a:off x="1760925" y="-675"/>
              <a:ext cx="25850" cy="25850"/>
            </a:xfrm>
            <a:custGeom>
              <a:avLst/>
              <a:gdLst/>
              <a:ahLst/>
              <a:cxnLst/>
              <a:rect l="l" t="t" r="r" b="b"/>
              <a:pathLst>
                <a:path w="1034" h="1034" extrusionOk="0">
                  <a:moveTo>
                    <a:pt x="518" y="1"/>
                  </a:moveTo>
                  <a:cubicBezTo>
                    <a:pt x="232" y="1"/>
                    <a:pt x="1" y="232"/>
                    <a:pt x="1" y="518"/>
                  </a:cubicBezTo>
                  <a:cubicBezTo>
                    <a:pt x="1" y="802"/>
                    <a:pt x="232" y="1034"/>
                    <a:pt x="518" y="1034"/>
                  </a:cubicBezTo>
                  <a:cubicBezTo>
                    <a:pt x="802" y="1034"/>
                    <a:pt x="1034" y="802"/>
                    <a:pt x="1034" y="518"/>
                  </a:cubicBezTo>
                  <a:cubicBezTo>
                    <a:pt x="1034" y="232"/>
                    <a:pt x="802" y="1"/>
                    <a:pt x="5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753;p68">
              <a:extLst>
                <a:ext uri="{FF2B5EF4-FFF2-40B4-BE49-F238E27FC236}">
                  <a16:creationId xmlns:a16="http://schemas.microsoft.com/office/drawing/2014/main" id="{DA2F83BC-5611-477C-ACBF-E60816C87678}"/>
                </a:ext>
              </a:extLst>
            </p:cNvPr>
            <p:cNvSpPr/>
            <p:nvPr/>
          </p:nvSpPr>
          <p:spPr>
            <a:xfrm>
              <a:off x="1997000" y="1313850"/>
              <a:ext cx="1136175" cy="2150"/>
            </a:xfrm>
            <a:custGeom>
              <a:avLst/>
              <a:gdLst/>
              <a:ahLst/>
              <a:cxnLst/>
              <a:rect l="l" t="t" r="r" b="b"/>
              <a:pathLst>
                <a:path w="45447" h="86" extrusionOk="0">
                  <a:moveTo>
                    <a:pt x="22725" y="0"/>
                  </a:moveTo>
                  <a:cubicBezTo>
                    <a:pt x="10173" y="0"/>
                    <a:pt x="1" y="19"/>
                    <a:pt x="1" y="43"/>
                  </a:cubicBezTo>
                  <a:cubicBezTo>
                    <a:pt x="1" y="66"/>
                    <a:pt x="10173" y="86"/>
                    <a:pt x="22725" y="86"/>
                  </a:cubicBezTo>
                  <a:cubicBezTo>
                    <a:pt x="35272" y="86"/>
                    <a:pt x="45446" y="66"/>
                    <a:pt x="45446" y="43"/>
                  </a:cubicBezTo>
                  <a:cubicBezTo>
                    <a:pt x="45446" y="19"/>
                    <a:pt x="35272" y="0"/>
                    <a:pt x="22725" y="0"/>
                  </a:cubicBezTo>
                  <a:close/>
                </a:path>
              </a:pathLst>
            </a:custGeom>
            <a:solidFill>
              <a:srgbClr val="3B24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754;p68">
              <a:extLst>
                <a:ext uri="{FF2B5EF4-FFF2-40B4-BE49-F238E27FC236}">
                  <a16:creationId xmlns:a16="http://schemas.microsoft.com/office/drawing/2014/main" id="{A92C922F-C3FB-4E7D-B7E3-73AE81F155C5}"/>
                </a:ext>
              </a:extLst>
            </p:cNvPr>
            <p:cNvSpPr/>
            <p:nvPr/>
          </p:nvSpPr>
          <p:spPr>
            <a:xfrm>
              <a:off x="2218700" y="111225"/>
              <a:ext cx="687875" cy="898250"/>
            </a:xfrm>
            <a:custGeom>
              <a:avLst/>
              <a:gdLst/>
              <a:ahLst/>
              <a:cxnLst/>
              <a:rect l="l" t="t" r="r" b="b"/>
              <a:pathLst>
                <a:path w="27515" h="35930" extrusionOk="0">
                  <a:moveTo>
                    <a:pt x="13757" y="0"/>
                  </a:moveTo>
                  <a:lnTo>
                    <a:pt x="2660" y="4074"/>
                  </a:lnTo>
                  <a:cubicBezTo>
                    <a:pt x="1243" y="4760"/>
                    <a:pt x="0" y="5170"/>
                    <a:pt x="0" y="6525"/>
                  </a:cubicBezTo>
                  <a:lnTo>
                    <a:pt x="0" y="13264"/>
                  </a:lnTo>
                  <a:cubicBezTo>
                    <a:pt x="0" y="17945"/>
                    <a:pt x="1196" y="22584"/>
                    <a:pt x="3656" y="26679"/>
                  </a:cubicBezTo>
                  <a:cubicBezTo>
                    <a:pt x="5726" y="30125"/>
                    <a:pt x="8931" y="33674"/>
                    <a:pt x="13866" y="35929"/>
                  </a:cubicBezTo>
                  <a:cubicBezTo>
                    <a:pt x="18402" y="34417"/>
                    <a:pt x="21788" y="30388"/>
                    <a:pt x="23858" y="26942"/>
                  </a:cubicBezTo>
                  <a:cubicBezTo>
                    <a:pt x="26319" y="22847"/>
                    <a:pt x="27514" y="18209"/>
                    <a:pt x="27514" y="13528"/>
                  </a:cubicBezTo>
                  <a:lnTo>
                    <a:pt x="27514" y="7467"/>
                  </a:lnTo>
                  <a:cubicBezTo>
                    <a:pt x="27514" y="5536"/>
                    <a:pt x="26517" y="4593"/>
                    <a:pt x="24964" y="4129"/>
                  </a:cubicBezTo>
                  <a:lnTo>
                    <a:pt x="13757" y="0"/>
                  </a:ln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755;p68">
              <a:extLst>
                <a:ext uri="{FF2B5EF4-FFF2-40B4-BE49-F238E27FC236}">
                  <a16:creationId xmlns:a16="http://schemas.microsoft.com/office/drawing/2014/main" id="{95B45F10-0552-4BF5-9F12-55F23D68CEA6}"/>
                </a:ext>
              </a:extLst>
            </p:cNvPr>
            <p:cNvSpPr/>
            <p:nvPr/>
          </p:nvSpPr>
          <p:spPr>
            <a:xfrm>
              <a:off x="2218700" y="111225"/>
              <a:ext cx="687875" cy="898250"/>
            </a:xfrm>
            <a:custGeom>
              <a:avLst/>
              <a:gdLst/>
              <a:ahLst/>
              <a:cxnLst/>
              <a:rect l="l" t="t" r="r" b="b"/>
              <a:pathLst>
                <a:path w="27515" h="35930" extrusionOk="0">
                  <a:moveTo>
                    <a:pt x="13757" y="0"/>
                  </a:moveTo>
                  <a:lnTo>
                    <a:pt x="2660" y="4074"/>
                  </a:lnTo>
                  <a:cubicBezTo>
                    <a:pt x="1243" y="4760"/>
                    <a:pt x="0" y="5170"/>
                    <a:pt x="0" y="6525"/>
                  </a:cubicBezTo>
                  <a:lnTo>
                    <a:pt x="0" y="13264"/>
                  </a:lnTo>
                  <a:cubicBezTo>
                    <a:pt x="0" y="17945"/>
                    <a:pt x="1196" y="22584"/>
                    <a:pt x="3656" y="26679"/>
                  </a:cubicBezTo>
                  <a:cubicBezTo>
                    <a:pt x="5726" y="30125"/>
                    <a:pt x="8931" y="33674"/>
                    <a:pt x="13866" y="35929"/>
                  </a:cubicBezTo>
                  <a:cubicBezTo>
                    <a:pt x="18402" y="34417"/>
                    <a:pt x="21788" y="30388"/>
                    <a:pt x="23858" y="26942"/>
                  </a:cubicBezTo>
                  <a:cubicBezTo>
                    <a:pt x="26319" y="22847"/>
                    <a:pt x="27514" y="18209"/>
                    <a:pt x="27514" y="13528"/>
                  </a:cubicBezTo>
                  <a:lnTo>
                    <a:pt x="27514" y="7467"/>
                  </a:lnTo>
                  <a:cubicBezTo>
                    <a:pt x="27514" y="5536"/>
                    <a:pt x="26517" y="4593"/>
                    <a:pt x="24964" y="4129"/>
                  </a:cubicBezTo>
                  <a:lnTo>
                    <a:pt x="137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756;p68">
              <a:extLst>
                <a:ext uri="{FF2B5EF4-FFF2-40B4-BE49-F238E27FC236}">
                  <a16:creationId xmlns:a16="http://schemas.microsoft.com/office/drawing/2014/main" id="{7CA5F94B-44EE-49CD-9372-A828BF671D78}"/>
                </a:ext>
              </a:extLst>
            </p:cNvPr>
            <p:cNvSpPr/>
            <p:nvPr/>
          </p:nvSpPr>
          <p:spPr>
            <a:xfrm>
              <a:off x="2391525" y="189725"/>
              <a:ext cx="342200" cy="451325"/>
            </a:xfrm>
            <a:custGeom>
              <a:avLst/>
              <a:gdLst/>
              <a:ahLst/>
              <a:cxnLst/>
              <a:rect l="l" t="t" r="r" b="b"/>
              <a:pathLst>
                <a:path w="13688" h="18053" extrusionOk="0">
                  <a:moveTo>
                    <a:pt x="6844" y="0"/>
                  </a:moveTo>
                  <a:cubicBezTo>
                    <a:pt x="3071" y="0"/>
                    <a:pt x="1" y="3070"/>
                    <a:pt x="1" y="6844"/>
                  </a:cubicBezTo>
                  <a:lnTo>
                    <a:pt x="1" y="18052"/>
                  </a:lnTo>
                  <a:lnTo>
                    <a:pt x="2060" y="18052"/>
                  </a:lnTo>
                  <a:lnTo>
                    <a:pt x="2060" y="6844"/>
                  </a:lnTo>
                  <a:cubicBezTo>
                    <a:pt x="2060" y="4205"/>
                    <a:pt x="4206" y="2059"/>
                    <a:pt x="6844" y="2059"/>
                  </a:cubicBezTo>
                  <a:cubicBezTo>
                    <a:pt x="9483" y="2059"/>
                    <a:pt x="11629" y="4205"/>
                    <a:pt x="11629" y="6844"/>
                  </a:cubicBezTo>
                  <a:lnTo>
                    <a:pt x="11629" y="18052"/>
                  </a:lnTo>
                  <a:lnTo>
                    <a:pt x="13688" y="18052"/>
                  </a:lnTo>
                  <a:lnTo>
                    <a:pt x="13688" y="6844"/>
                  </a:lnTo>
                  <a:cubicBezTo>
                    <a:pt x="13688" y="3070"/>
                    <a:pt x="10618" y="0"/>
                    <a:pt x="6844"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757;p68">
              <a:extLst>
                <a:ext uri="{FF2B5EF4-FFF2-40B4-BE49-F238E27FC236}">
                  <a16:creationId xmlns:a16="http://schemas.microsoft.com/office/drawing/2014/main" id="{C9AAE24A-5BEB-4432-B0A0-B65953FF8857}"/>
                </a:ext>
              </a:extLst>
            </p:cNvPr>
            <p:cNvSpPr/>
            <p:nvPr/>
          </p:nvSpPr>
          <p:spPr>
            <a:xfrm>
              <a:off x="2391525" y="189725"/>
              <a:ext cx="342200" cy="451325"/>
            </a:xfrm>
            <a:custGeom>
              <a:avLst/>
              <a:gdLst/>
              <a:ahLst/>
              <a:cxnLst/>
              <a:rect l="l" t="t" r="r" b="b"/>
              <a:pathLst>
                <a:path w="13688" h="18053" extrusionOk="0">
                  <a:moveTo>
                    <a:pt x="6844" y="0"/>
                  </a:moveTo>
                  <a:cubicBezTo>
                    <a:pt x="3071" y="0"/>
                    <a:pt x="1" y="3070"/>
                    <a:pt x="1" y="6844"/>
                  </a:cubicBezTo>
                  <a:lnTo>
                    <a:pt x="1" y="18052"/>
                  </a:lnTo>
                  <a:lnTo>
                    <a:pt x="2060" y="18052"/>
                  </a:lnTo>
                  <a:lnTo>
                    <a:pt x="2060" y="6844"/>
                  </a:lnTo>
                  <a:cubicBezTo>
                    <a:pt x="2060" y="4205"/>
                    <a:pt x="4206" y="2059"/>
                    <a:pt x="6844" y="2059"/>
                  </a:cubicBezTo>
                  <a:cubicBezTo>
                    <a:pt x="9483" y="2059"/>
                    <a:pt x="11629" y="4205"/>
                    <a:pt x="11629" y="6844"/>
                  </a:cubicBezTo>
                  <a:lnTo>
                    <a:pt x="11629" y="18052"/>
                  </a:lnTo>
                  <a:lnTo>
                    <a:pt x="13688" y="18052"/>
                  </a:lnTo>
                  <a:lnTo>
                    <a:pt x="13688" y="6844"/>
                  </a:lnTo>
                  <a:cubicBezTo>
                    <a:pt x="13688" y="3070"/>
                    <a:pt x="10618" y="0"/>
                    <a:pt x="68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758;p68">
              <a:extLst>
                <a:ext uri="{FF2B5EF4-FFF2-40B4-BE49-F238E27FC236}">
                  <a16:creationId xmlns:a16="http://schemas.microsoft.com/office/drawing/2014/main" id="{3CDB7792-B71A-4AF5-91A7-0D332701A2DD}"/>
                </a:ext>
              </a:extLst>
            </p:cNvPr>
            <p:cNvSpPr/>
            <p:nvPr/>
          </p:nvSpPr>
          <p:spPr>
            <a:xfrm>
              <a:off x="2332050" y="516350"/>
              <a:ext cx="461175" cy="295900"/>
            </a:xfrm>
            <a:custGeom>
              <a:avLst/>
              <a:gdLst/>
              <a:ahLst/>
              <a:cxnLst/>
              <a:rect l="l" t="t" r="r" b="b"/>
              <a:pathLst>
                <a:path w="18447" h="11836" extrusionOk="0">
                  <a:moveTo>
                    <a:pt x="85" y="1"/>
                  </a:moveTo>
                  <a:cubicBezTo>
                    <a:pt x="39" y="1"/>
                    <a:pt x="0" y="39"/>
                    <a:pt x="0" y="86"/>
                  </a:cubicBezTo>
                  <a:lnTo>
                    <a:pt x="0" y="11751"/>
                  </a:lnTo>
                  <a:cubicBezTo>
                    <a:pt x="0" y="11797"/>
                    <a:pt x="39" y="11835"/>
                    <a:pt x="85" y="11835"/>
                  </a:cubicBezTo>
                  <a:lnTo>
                    <a:pt x="18361" y="11835"/>
                  </a:lnTo>
                  <a:cubicBezTo>
                    <a:pt x="18409" y="11835"/>
                    <a:pt x="18446" y="11797"/>
                    <a:pt x="18446" y="11751"/>
                  </a:cubicBezTo>
                  <a:lnTo>
                    <a:pt x="18446" y="86"/>
                  </a:lnTo>
                  <a:cubicBezTo>
                    <a:pt x="18446" y="39"/>
                    <a:pt x="18409" y="1"/>
                    <a:pt x="18361"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759;p68">
              <a:extLst>
                <a:ext uri="{FF2B5EF4-FFF2-40B4-BE49-F238E27FC236}">
                  <a16:creationId xmlns:a16="http://schemas.microsoft.com/office/drawing/2014/main" id="{AB76C3C9-3EF3-4518-B300-841E99B55216}"/>
                </a:ext>
              </a:extLst>
            </p:cNvPr>
            <p:cNvSpPr/>
            <p:nvPr/>
          </p:nvSpPr>
          <p:spPr>
            <a:xfrm>
              <a:off x="2524075" y="587225"/>
              <a:ext cx="77125" cy="133075"/>
            </a:xfrm>
            <a:custGeom>
              <a:avLst/>
              <a:gdLst/>
              <a:ahLst/>
              <a:cxnLst/>
              <a:rect l="l" t="t" r="r" b="b"/>
              <a:pathLst>
                <a:path w="3085" h="5323" extrusionOk="0">
                  <a:moveTo>
                    <a:pt x="1542" y="0"/>
                  </a:moveTo>
                  <a:cubicBezTo>
                    <a:pt x="691" y="0"/>
                    <a:pt x="0" y="690"/>
                    <a:pt x="0" y="1541"/>
                  </a:cubicBezTo>
                  <a:cubicBezTo>
                    <a:pt x="0" y="2246"/>
                    <a:pt x="476" y="2833"/>
                    <a:pt x="1121" y="3018"/>
                  </a:cubicBezTo>
                  <a:lnTo>
                    <a:pt x="1121" y="5323"/>
                  </a:lnTo>
                  <a:lnTo>
                    <a:pt x="1963" y="5323"/>
                  </a:lnTo>
                  <a:lnTo>
                    <a:pt x="1963" y="3018"/>
                  </a:lnTo>
                  <a:cubicBezTo>
                    <a:pt x="2608" y="2833"/>
                    <a:pt x="3084" y="2246"/>
                    <a:pt x="3084" y="1541"/>
                  </a:cubicBezTo>
                  <a:cubicBezTo>
                    <a:pt x="3084" y="690"/>
                    <a:pt x="2394" y="0"/>
                    <a:pt x="154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760;p68">
              <a:extLst>
                <a:ext uri="{FF2B5EF4-FFF2-40B4-BE49-F238E27FC236}">
                  <a16:creationId xmlns:a16="http://schemas.microsoft.com/office/drawing/2014/main" id="{735F031E-9B0A-4257-BE2A-0800AEA35F42}"/>
                </a:ext>
              </a:extLst>
            </p:cNvPr>
            <p:cNvSpPr/>
            <p:nvPr/>
          </p:nvSpPr>
          <p:spPr>
            <a:xfrm>
              <a:off x="2354725" y="563775"/>
              <a:ext cx="3875" cy="220400"/>
            </a:xfrm>
            <a:custGeom>
              <a:avLst/>
              <a:gdLst/>
              <a:ahLst/>
              <a:cxnLst/>
              <a:rect l="l" t="t" r="r" b="b"/>
              <a:pathLst>
                <a:path w="155" h="8816" extrusionOk="0">
                  <a:moveTo>
                    <a:pt x="77" y="0"/>
                  </a:moveTo>
                  <a:cubicBezTo>
                    <a:pt x="35" y="0"/>
                    <a:pt x="1" y="1974"/>
                    <a:pt x="1" y="4409"/>
                  </a:cubicBezTo>
                  <a:cubicBezTo>
                    <a:pt x="1" y="6842"/>
                    <a:pt x="35" y="8815"/>
                    <a:pt x="77" y="8815"/>
                  </a:cubicBezTo>
                  <a:cubicBezTo>
                    <a:pt x="119" y="8815"/>
                    <a:pt x="154" y="6842"/>
                    <a:pt x="154" y="4409"/>
                  </a:cubicBezTo>
                  <a:cubicBezTo>
                    <a:pt x="154" y="1974"/>
                    <a:pt x="119" y="0"/>
                    <a:pt x="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761;p68">
              <a:extLst>
                <a:ext uri="{FF2B5EF4-FFF2-40B4-BE49-F238E27FC236}">
                  <a16:creationId xmlns:a16="http://schemas.microsoft.com/office/drawing/2014/main" id="{29214E50-ED6C-4338-B0E3-48A17AB10BA4}"/>
                </a:ext>
              </a:extLst>
            </p:cNvPr>
            <p:cNvSpPr/>
            <p:nvPr/>
          </p:nvSpPr>
          <p:spPr>
            <a:xfrm>
              <a:off x="2504225" y="576400"/>
              <a:ext cx="51750" cy="98800"/>
            </a:xfrm>
            <a:custGeom>
              <a:avLst/>
              <a:gdLst/>
              <a:ahLst/>
              <a:cxnLst/>
              <a:rect l="l" t="t" r="r" b="b"/>
              <a:pathLst>
                <a:path w="2070" h="3952" extrusionOk="0">
                  <a:moveTo>
                    <a:pt x="2023" y="0"/>
                  </a:moveTo>
                  <a:cubicBezTo>
                    <a:pt x="1988" y="0"/>
                    <a:pt x="1931" y="5"/>
                    <a:pt x="1855" y="17"/>
                  </a:cubicBezTo>
                  <a:cubicBezTo>
                    <a:pt x="1723" y="38"/>
                    <a:pt x="1534" y="93"/>
                    <a:pt x="1318" y="201"/>
                  </a:cubicBezTo>
                  <a:cubicBezTo>
                    <a:pt x="892" y="409"/>
                    <a:pt x="350" y="904"/>
                    <a:pt x="171" y="1641"/>
                  </a:cubicBezTo>
                  <a:cubicBezTo>
                    <a:pt x="1" y="2381"/>
                    <a:pt x="263" y="3066"/>
                    <a:pt x="551" y="3443"/>
                  </a:cubicBezTo>
                  <a:cubicBezTo>
                    <a:pt x="695" y="3637"/>
                    <a:pt x="840" y="3770"/>
                    <a:pt x="948" y="3848"/>
                  </a:cubicBezTo>
                  <a:cubicBezTo>
                    <a:pt x="1047" y="3919"/>
                    <a:pt x="1112" y="3952"/>
                    <a:pt x="1126" y="3952"/>
                  </a:cubicBezTo>
                  <a:cubicBezTo>
                    <a:pt x="1127" y="3952"/>
                    <a:pt x="1128" y="3952"/>
                    <a:pt x="1129" y="3951"/>
                  </a:cubicBezTo>
                  <a:cubicBezTo>
                    <a:pt x="1148" y="3927"/>
                    <a:pt x="893" y="3768"/>
                    <a:pt x="640" y="3382"/>
                  </a:cubicBezTo>
                  <a:cubicBezTo>
                    <a:pt x="387" y="3006"/>
                    <a:pt x="162" y="2360"/>
                    <a:pt x="320" y="1676"/>
                  </a:cubicBezTo>
                  <a:cubicBezTo>
                    <a:pt x="485" y="995"/>
                    <a:pt x="977" y="519"/>
                    <a:pt x="1371" y="296"/>
                  </a:cubicBezTo>
                  <a:cubicBezTo>
                    <a:pt x="1770" y="64"/>
                    <a:pt x="2069" y="36"/>
                    <a:pt x="2063" y="7"/>
                  </a:cubicBezTo>
                  <a:cubicBezTo>
                    <a:pt x="2063" y="3"/>
                    <a:pt x="2049" y="0"/>
                    <a:pt x="20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762;p68">
              <a:extLst>
                <a:ext uri="{FF2B5EF4-FFF2-40B4-BE49-F238E27FC236}">
                  <a16:creationId xmlns:a16="http://schemas.microsoft.com/office/drawing/2014/main" id="{619D08DA-223B-43D7-9BE0-6FFD69386AD5}"/>
                </a:ext>
              </a:extLst>
            </p:cNvPr>
            <p:cNvSpPr/>
            <p:nvPr/>
          </p:nvSpPr>
          <p:spPr>
            <a:xfrm>
              <a:off x="2175100" y="280725"/>
              <a:ext cx="753325" cy="689350"/>
            </a:xfrm>
            <a:custGeom>
              <a:avLst/>
              <a:gdLst/>
              <a:ahLst/>
              <a:cxnLst/>
              <a:rect l="l" t="t" r="r" b="b"/>
              <a:pathLst>
                <a:path w="30133" h="27574" extrusionOk="0">
                  <a:moveTo>
                    <a:pt x="3609" y="1"/>
                  </a:moveTo>
                  <a:cubicBezTo>
                    <a:pt x="3326" y="1"/>
                    <a:pt x="3041" y="19"/>
                    <a:pt x="2758" y="61"/>
                  </a:cubicBezTo>
                  <a:cubicBezTo>
                    <a:pt x="2390" y="118"/>
                    <a:pt x="2028" y="219"/>
                    <a:pt x="1684" y="373"/>
                  </a:cubicBezTo>
                  <a:cubicBezTo>
                    <a:pt x="1346" y="537"/>
                    <a:pt x="1033" y="758"/>
                    <a:pt x="775" y="1038"/>
                  </a:cubicBezTo>
                  <a:cubicBezTo>
                    <a:pt x="527" y="1327"/>
                    <a:pt x="342" y="1662"/>
                    <a:pt x="216" y="2016"/>
                  </a:cubicBezTo>
                  <a:cubicBezTo>
                    <a:pt x="103" y="2375"/>
                    <a:pt x="42" y="2747"/>
                    <a:pt x="28" y="3118"/>
                  </a:cubicBezTo>
                  <a:cubicBezTo>
                    <a:pt x="1" y="3864"/>
                    <a:pt x="139" y="4597"/>
                    <a:pt x="331" y="5299"/>
                  </a:cubicBezTo>
                  <a:cubicBezTo>
                    <a:pt x="727" y="6707"/>
                    <a:pt x="1370" y="8005"/>
                    <a:pt x="2074" y="9225"/>
                  </a:cubicBezTo>
                  <a:cubicBezTo>
                    <a:pt x="2787" y="10443"/>
                    <a:pt x="3578" y="11583"/>
                    <a:pt x="4408" y="12655"/>
                  </a:cubicBezTo>
                  <a:cubicBezTo>
                    <a:pt x="5238" y="13728"/>
                    <a:pt x="6103" y="14736"/>
                    <a:pt x="6984" y="15685"/>
                  </a:cubicBezTo>
                  <a:cubicBezTo>
                    <a:pt x="8749" y="17581"/>
                    <a:pt x="10573" y="19243"/>
                    <a:pt x="12365" y="20689"/>
                  </a:cubicBezTo>
                  <a:cubicBezTo>
                    <a:pt x="14158" y="22134"/>
                    <a:pt x="15921" y="23366"/>
                    <a:pt x="17606" y="24366"/>
                  </a:cubicBezTo>
                  <a:cubicBezTo>
                    <a:pt x="19290" y="25365"/>
                    <a:pt x="20887" y="26151"/>
                    <a:pt x="22349" y="26686"/>
                  </a:cubicBezTo>
                  <a:cubicBezTo>
                    <a:pt x="23808" y="27223"/>
                    <a:pt x="25130" y="27529"/>
                    <a:pt x="26229" y="27568"/>
                  </a:cubicBezTo>
                  <a:cubicBezTo>
                    <a:pt x="26330" y="27571"/>
                    <a:pt x="26429" y="27573"/>
                    <a:pt x="26527" y="27573"/>
                  </a:cubicBezTo>
                  <a:cubicBezTo>
                    <a:pt x="26955" y="27573"/>
                    <a:pt x="27342" y="27538"/>
                    <a:pt x="27679" y="27460"/>
                  </a:cubicBezTo>
                  <a:cubicBezTo>
                    <a:pt x="27783" y="27445"/>
                    <a:pt x="27879" y="27406"/>
                    <a:pt x="27973" y="27383"/>
                  </a:cubicBezTo>
                  <a:cubicBezTo>
                    <a:pt x="28066" y="27357"/>
                    <a:pt x="28156" y="27330"/>
                    <a:pt x="28238" y="27293"/>
                  </a:cubicBezTo>
                  <a:cubicBezTo>
                    <a:pt x="28320" y="27259"/>
                    <a:pt x="28398" y="27226"/>
                    <a:pt x="28473" y="27196"/>
                  </a:cubicBezTo>
                  <a:cubicBezTo>
                    <a:pt x="28546" y="27160"/>
                    <a:pt x="28611" y="27120"/>
                    <a:pt x="28674" y="27085"/>
                  </a:cubicBezTo>
                  <a:cubicBezTo>
                    <a:pt x="28804" y="27020"/>
                    <a:pt x="28903" y="26939"/>
                    <a:pt x="28991" y="26874"/>
                  </a:cubicBezTo>
                  <a:cubicBezTo>
                    <a:pt x="29034" y="26841"/>
                    <a:pt x="29076" y="26812"/>
                    <a:pt x="29111" y="26782"/>
                  </a:cubicBezTo>
                  <a:cubicBezTo>
                    <a:pt x="29143" y="26750"/>
                    <a:pt x="29173" y="26720"/>
                    <a:pt x="29199" y="26694"/>
                  </a:cubicBezTo>
                  <a:cubicBezTo>
                    <a:pt x="29304" y="26590"/>
                    <a:pt x="29356" y="26535"/>
                    <a:pt x="29356" y="26535"/>
                  </a:cubicBezTo>
                  <a:lnTo>
                    <a:pt x="29356" y="26535"/>
                  </a:lnTo>
                  <a:cubicBezTo>
                    <a:pt x="29356" y="26535"/>
                    <a:pt x="29299" y="26586"/>
                    <a:pt x="29193" y="26688"/>
                  </a:cubicBezTo>
                  <a:cubicBezTo>
                    <a:pt x="29167" y="26713"/>
                    <a:pt x="29136" y="26742"/>
                    <a:pt x="29104" y="26773"/>
                  </a:cubicBezTo>
                  <a:cubicBezTo>
                    <a:pt x="29069" y="26803"/>
                    <a:pt x="29027" y="26831"/>
                    <a:pt x="28983" y="26863"/>
                  </a:cubicBezTo>
                  <a:cubicBezTo>
                    <a:pt x="28895" y="26928"/>
                    <a:pt x="28796" y="27007"/>
                    <a:pt x="28665" y="27070"/>
                  </a:cubicBezTo>
                  <a:cubicBezTo>
                    <a:pt x="28603" y="27104"/>
                    <a:pt x="28537" y="27144"/>
                    <a:pt x="28465" y="27178"/>
                  </a:cubicBezTo>
                  <a:cubicBezTo>
                    <a:pt x="28390" y="27208"/>
                    <a:pt x="28312" y="27240"/>
                    <a:pt x="28230" y="27273"/>
                  </a:cubicBezTo>
                  <a:cubicBezTo>
                    <a:pt x="28149" y="27309"/>
                    <a:pt x="28059" y="27335"/>
                    <a:pt x="27966" y="27360"/>
                  </a:cubicBezTo>
                  <a:cubicBezTo>
                    <a:pt x="27872" y="27384"/>
                    <a:pt x="27777" y="27420"/>
                    <a:pt x="27673" y="27435"/>
                  </a:cubicBezTo>
                  <a:cubicBezTo>
                    <a:pt x="27350" y="27508"/>
                    <a:pt x="26978" y="27541"/>
                    <a:pt x="26569" y="27541"/>
                  </a:cubicBezTo>
                  <a:cubicBezTo>
                    <a:pt x="26458" y="27541"/>
                    <a:pt x="26345" y="27538"/>
                    <a:pt x="26229" y="27534"/>
                  </a:cubicBezTo>
                  <a:cubicBezTo>
                    <a:pt x="25137" y="27491"/>
                    <a:pt x="23820" y="27181"/>
                    <a:pt x="22366" y="26641"/>
                  </a:cubicBezTo>
                  <a:cubicBezTo>
                    <a:pt x="20909" y="26103"/>
                    <a:pt x="19317" y="25314"/>
                    <a:pt x="17637" y="24314"/>
                  </a:cubicBezTo>
                  <a:cubicBezTo>
                    <a:pt x="15957" y="23313"/>
                    <a:pt x="14199" y="22079"/>
                    <a:pt x="12409" y="20634"/>
                  </a:cubicBezTo>
                  <a:cubicBezTo>
                    <a:pt x="10622" y="19188"/>
                    <a:pt x="8803" y="17526"/>
                    <a:pt x="7042" y="15631"/>
                  </a:cubicBezTo>
                  <a:cubicBezTo>
                    <a:pt x="6163" y="14684"/>
                    <a:pt x="5300" y="13676"/>
                    <a:pt x="4473" y="12605"/>
                  </a:cubicBezTo>
                  <a:cubicBezTo>
                    <a:pt x="3645" y="11535"/>
                    <a:pt x="2857" y="10397"/>
                    <a:pt x="2147" y="9182"/>
                  </a:cubicBezTo>
                  <a:cubicBezTo>
                    <a:pt x="1445" y="7968"/>
                    <a:pt x="806" y="6674"/>
                    <a:pt x="414" y="5277"/>
                  </a:cubicBezTo>
                  <a:cubicBezTo>
                    <a:pt x="223" y="4580"/>
                    <a:pt x="86" y="3854"/>
                    <a:pt x="114" y="3122"/>
                  </a:cubicBezTo>
                  <a:cubicBezTo>
                    <a:pt x="128" y="2757"/>
                    <a:pt x="186" y="2393"/>
                    <a:pt x="297" y="2043"/>
                  </a:cubicBezTo>
                  <a:cubicBezTo>
                    <a:pt x="420" y="1699"/>
                    <a:pt x="599" y="1374"/>
                    <a:pt x="840" y="1095"/>
                  </a:cubicBezTo>
                  <a:cubicBezTo>
                    <a:pt x="1089" y="825"/>
                    <a:pt x="1392" y="611"/>
                    <a:pt x="1721" y="451"/>
                  </a:cubicBezTo>
                  <a:cubicBezTo>
                    <a:pt x="2055" y="301"/>
                    <a:pt x="2409" y="202"/>
                    <a:pt x="2771" y="146"/>
                  </a:cubicBezTo>
                  <a:cubicBezTo>
                    <a:pt x="3050" y="104"/>
                    <a:pt x="3330" y="86"/>
                    <a:pt x="3611" y="86"/>
                  </a:cubicBezTo>
                  <a:cubicBezTo>
                    <a:pt x="4059" y="86"/>
                    <a:pt x="4506" y="132"/>
                    <a:pt x="4945" y="200"/>
                  </a:cubicBezTo>
                  <a:cubicBezTo>
                    <a:pt x="6377" y="431"/>
                    <a:pt x="7735" y="918"/>
                    <a:pt x="9022" y="1478"/>
                  </a:cubicBezTo>
                  <a:cubicBezTo>
                    <a:pt x="10309" y="2044"/>
                    <a:pt x="11528" y="2697"/>
                    <a:pt x="12685" y="3399"/>
                  </a:cubicBezTo>
                  <a:cubicBezTo>
                    <a:pt x="13844" y="4098"/>
                    <a:pt x="14942" y="4841"/>
                    <a:pt x="15984" y="5607"/>
                  </a:cubicBezTo>
                  <a:cubicBezTo>
                    <a:pt x="18066" y="7140"/>
                    <a:pt x="19924" y="8759"/>
                    <a:pt x="21564" y="10370"/>
                  </a:cubicBezTo>
                  <a:cubicBezTo>
                    <a:pt x="23204" y="11982"/>
                    <a:pt x="24629" y="13589"/>
                    <a:pt x="25815" y="15144"/>
                  </a:cubicBezTo>
                  <a:cubicBezTo>
                    <a:pt x="27000" y="16699"/>
                    <a:pt x="27965" y="18190"/>
                    <a:pt x="28665" y="19577"/>
                  </a:cubicBezTo>
                  <a:cubicBezTo>
                    <a:pt x="29367" y="20961"/>
                    <a:pt x="29826" y="22234"/>
                    <a:pt x="29993" y="23315"/>
                  </a:cubicBezTo>
                  <a:cubicBezTo>
                    <a:pt x="30076" y="23854"/>
                    <a:pt x="30104" y="24342"/>
                    <a:pt x="30059" y="24760"/>
                  </a:cubicBezTo>
                  <a:cubicBezTo>
                    <a:pt x="30056" y="24866"/>
                    <a:pt x="30030" y="24964"/>
                    <a:pt x="30017" y="25060"/>
                  </a:cubicBezTo>
                  <a:cubicBezTo>
                    <a:pt x="30003" y="25155"/>
                    <a:pt x="29988" y="25248"/>
                    <a:pt x="29961" y="25332"/>
                  </a:cubicBezTo>
                  <a:cubicBezTo>
                    <a:pt x="29938" y="25417"/>
                    <a:pt x="29915" y="25499"/>
                    <a:pt x="29894" y="25576"/>
                  </a:cubicBezTo>
                  <a:cubicBezTo>
                    <a:pt x="29867" y="25652"/>
                    <a:pt x="29835" y="25721"/>
                    <a:pt x="29809" y="25788"/>
                  </a:cubicBezTo>
                  <a:cubicBezTo>
                    <a:pt x="29761" y="25925"/>
                    <a:pt x="29694" y="26032"/>
                    <a:pt x="29640" y="26127"/>
                  </a:cubicBezTo>
                  <a:cubicBezTo>
                    <a:pt x="29612" y="26174"/>
                    <a:pt x="29589" y="26219"/>
                    <a:pt x="29564" y="26257"/>
                  </a:cubicBezTo>
                  <a:cubicBezTo>
                    <a:pt x="29537" y="26293"/>
                    <a:pt x="29512" y="26326"/>
                    <a:pt x="29489" y="26356"/>
                  </a:cubicBezTo>
                  <a:cubicBezTo>
                    <a:pt x="29400" y="26473"/>
                    <a:pt x="29356" y="26535"/>
                    <a:pt x="29356" y="26535"/>
                  </a:cubicBezTo>
                  <a:cubicBezTo>
                    <a:pt x="29356" y="26535"/>
                    <a:pt x="29404" y="26477"/>
                    <a:pt x="29496" y="26361"/>
                  </a:cubicBezTo>
                  <a:cubicBezTo>
                    <a:pt x="29519" y="26332"/>
                    <a:pt x="29545" y="26299"/>
                    <a:pt x="29574" y="26263"/>
                  </a:cubicBezTo>
                  <a:cubicBezTo>
                    <a:pt x="29599" y="26225"/>
                    <a:pt x="29622" y="26180"/>
                    <a:pt x="29651" y="26133"/>
                  </a:cubicBezTo>
                  <a:cubicBezTo>
                    <a:pt x="29706" y="26039"/>
                    <a:pt x="29775" y="25932"/>
                    <a:pt x="29825" y="25795"/>
                  </a:cubicBezTo>
                  <a:cubicBezTo>
                    <a:pt x="29852" y="25728"/>
                    <a:pt x="29884" y="25658"/>
                    <a:pt x="29912" y="25582"/>
                  </a:cubicBezTo>
                  <a:cubicBezTo>
                    <a:pt x="29934" y="25505"/>
                    <a:pt x="29958" y="25423"/>
                    <a:pt x="29982" y="25337"/>
                  </a:cubicBezTo>
                  <a:cubicBezTo>
                    <a:pt x="30010" y="25252"/>
                    <a:pt x="30025" y="25161"/>
                    <a:pt x="30041" y="25064"/>
                  </a:cubicBezTo>
                  <a:cubicBezTo>
                    <a:pt x="30054" y="24968"/>
                    <a:pt x="30081" y="24868"/>
                    <a:pt x="30084" y="24762"/>
                  </a:cubicBezTo>
                  <a:cubicBezTo>
                    <a:pt x="30132" y="24343"/>
                    <a:pt x="30107" y="23851"/>
                    <a:pt x="30026" y="23310"/>
                  </a:cubicBezTo>
                  <a:cubicBezTo>
                    <a:pt x="29863" y="22223"/>
                    <a:pt x="29408" y="20944"/>
                    <a:pt x="28708" y="19555"/>
                  </a:cubicBezTo>
                  <a:cubicBezTo>
                    <a:pt x="28011" y="18163"/>
                    <a:pt x="27048" y="16667"/>
                    <a:pt x="25864" y="15107"/>
                  </a:cubicBezTo>
                  <a:cubicBezTo>
                    <a:pt x="24679" y="13547"/>
                    <a:pt x="23254" y="11936"/>
                    <a:pt x="21615" y="10319"/>
                  </a:cubicBezTo>
                  <a:cubicBezTo>
                    <a:pt x="19973" y="8704"/>
                    <a:pt x="18115" y="7081"/>
                    <a:pt x="16031" y="5543"/>
                  </a:cubicBezTo>
                  <a:cubicBezTo>
                    <a:pt x="14989" y="4776"/>
                    <a:pt x="13889" y="4031"/>
                    <a:pt x="12728" y="3329"/>
                  </a:cubicBezTo>
                  <a:cubicBezTo>
                    <a:pt x="11569" y="2626"/>
                    <a:pt x="10346" y="1970"/>
                    <a:pt x="9056" y="1401"/>
                  </a:cubicBezTo>
                  <a:cubicBezTo>
                    <a:pt x="7764" y="839"/>
                    <a:pt x="6401" y="349"/>
                    <a:pt x="4958" y="116"/>
                  </a:cubicBezTo>
                  <a:cubicBezTo>
                    <a:pt x="4515" y="47"/>
                    <a:pt x="4063" y="1"/>
                    <a:pt x="3609"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763;p68">
              <a:extLst>
                <a:ext uri="{FF2B5EF4-FFF2-40B4-BE49-F238E27FC236}">
                  <a16:creationId xmlns:a16="http://schemas.microsoft.com/office/drawing/2014/main" id="{60B7AB6E-FBAB-40AA-B0E6-72DD6028DD6A}"/>
                </a:ext>
              </a:extLst>
            </p:cNvPr>
            <p:cNvSpPr/>
            <p:nvPr/>
          </p:nvSpPr>
          <p:spPr>
            <a:xfrm>
              <a:off x="2083325" y="450475"/>
              <a:ext cx="957550" cy="350650"/>
            </a:xfrm>
            <a:custGeom>
              <a:avLst/>
              <a:gdLst/>
              <a:ahLst/>
              <a:cxnLst/>
              <a:rect l="l" t="t" r="r" b="b"/>
              <a:pathLst>
                <a:path w="38302" h="14026" extrusionOk="0">
                  <a:moveTo>
                    <a:pt x="19110" y="0"/>
                  </a:moveTo>
                  <a:cubicBezTo>
                    <a:pt x="17588" y="0"/>
                    <a:pt x="16008" y="67"/>
                    <a:pt x="14384" y="217"/>
                  </a:cubicBezTo>
                  <a:cubicBezTo>
                    <a:pt x="13095" y="339"/>
                    <a:pt x="11779" y="515"/>
                    <a:pt x="10445" y="764"/>
                  </a:cubicBezTo>
                  <a:cubicBezTo>
                    <a:pt x="9112" y="1011"/>
                    <a:pt x="7763" y="1335"/>
                    <a:pt x="6421" y="1770"/>
                  </a:cubicBezTo>
                  <a:cubicBezTo>
                    <a:pt x="5084" y="2210"/>
                    <a:pt x="3740" y="2751"/>
                    <a:pt x="2508" y="3538"/>
                  </a:cubicBezTo>
                  <a:cubicBezTo>
                    <a:pt x="1897" y="3934"/>
                    <a:pt x="1306" y="4389"/>
                    <a:pt x="830" y="4963"/>
                  </a:cubicBezTo>
                  <a:cubicBezTo>
                    <a:pt x="594" y="5249"/>
                    <a:pt x="390" y="5566"/>
                    <a:pt x="237" y="5909"/>
                  </a:cubicBezTo>
                  <a:cubicBezTo>
                    <a:pt x="93" y="6258"/>
                    <a:pt x="8" y="6630"/>
                    <a:pt x="1" y="7011"/>
                  </a:cubicBezTo>
                  <a:cubicBezTo>
                    <a:pt x="7" y="7392"/>
                    <a:pt x="93" y="7765"/>
                    <a:pt x="235" y="8113"/>
                  </a:cubicBezTo>
                  <a:cubicBezTo>
                    <a:pt x="389" y="8457"/>
                    <a:pt x="591" y="8774"/>
                    <a:pt x="829" y="9061"/>
                  </a:cubicBezTo>
                  <a:cubicBezTo>
                    <a:pt x="1304" y="9636"/>
                    <a:pt x="1896" y="10090"/>
                    <a:pt x="2506" y="10486"/>
                  </a:cubicBezTo>
                  <a:cubicBezTo>
                    <a:pt x="3739" y="11274"/>
                    <a:pt x="5082" y="11815"/>
                    <a:pt x="6420" y="12256"/>
                  </a:cubicBezTo>
                  <a:cubicBezTo>
                    <a:pt x="7762" y="12690"/>
                    <a:pt x="9111" y="13015"/>
                    <a:pt x="10444" y="13262"/>
                  </a:cubicBezTo>
                  <a:cubicBezTo>
                    <a:pt x="11778" y="13511"/>
                    <a:pt x="13095" y="13687"/>
                    <a:pt x="14384" y="13809"/>
                  </a:cubicBezTo>
                  <a:cubicBezTo>
                    <a:pt x="16009" y="13960"/>
                    <a:pt x="17589" y="14026"/>
                    <a:pt x="19111" y="14026"/>
                  </a:cubicBezTo>
                  <a:cubicBezTo>
                    <a:pt x="20005" y="14026"/>
                    <a:pt x="20879" y="14003"/>
                    <a:pt x="21731" y="13961"/>
                  </a:cubicBezTo>
                  <a:cubicBezTo>
                    <a:pt x="24031" y="13845"/>
                    <a:pt x="26167" y="13592"/>
                    <a:pt x="28090" y="13216"/>
                  </a:cubicBezTo>
                  <a:cubicBezTo>
                    <a:pt x="30010" y="12840"/>
                    <a:pt x="31725" y="12364"/>
                    <a:pt x="33173" y="11791"/>
                  </a:cubicBezTo>
                  <a:cubicBezTo>
                    <a:pt x="34620" y="11220"/>
                    <a:pt x="35810" y="10568"/>
                    <a:pt x="36655" y="9865"/>
                  </a:cubicBezTo>
                  <a:cubicBezTo>
                    <a:pt x="37076" y="9515"/>
                    <a:pt x="37422" y="9166"/>
                    <a:pt x="37665" y="8820"/>
                  </a:cubicBezTo>
                  <a:cubicBezTo>
                    <a:pt x="37733" y="8739"/>
                    <a:pt x="37779" y="8647"/>
                    <a:pt x="37834" y="8566"/>
                  </a:cubicBezTo>
                  <a:cubicBezTo>
                    <a:pt x="37886" y="8484"/>
                    <a:pt x="37936" y="8406"/>
                    <a:pt x="37972" y="8323"/>
                  </a:cubicBezTo>
                  <a:cubicBezTo>
                    <a:pt x="38010" y="8243"/>
                    <a:pt x="38048" y="8166"/>
                    <a:pt x="38083" y="8094"/>
                  </a:cubicBezTo>
                  <a:cubicBezTo>
                    <a:pt x="38112" y="8019"/>
                    <a:pt x="38135" y="7945"/>
                    <a:pt x="38159" y="7877"/>
                  </a:cubicBezTo>
                  <a:cubicBezTo>
                    <a:pt x="38213" y="7743"/>
                    <a:pt x="38233" y="7616"/>
                    <a:pt x="38255" y="7509"/>
                  </a:cubicBezTo>
                  <a:cubicBezTo>
                    <a:pt x="38265" y="7455"/>
                    <a:pt x="38277" y="7406"/>
                    <a:pt x="38282" y="7360"/>
                  </a:cubicBezTo>
                  <a:cubicBezTo>
                    <a:pt x="38285" y="7315"/>
                    <a:pt x="38288" y="7273"/>
                    <a:pt x="38290" y="7236"/>
                  </a:cubicBezTo>
                  <a:cubicBezTo>
                    <a:pt x="38299" y="7089"/>
                    <a:pt x="38302" y="7013"/>
                    <a:pt x="38302" y="7013"/>
                  </a:cubicBezTo>
                  <a:lnTo>
                    <a:pt x="38302" y="7013"/>
                  </a:lnTo>
                  <a:cubicBezTo>
                    <a:pt x="38302" y="7013"/>
                    <a:pt x="38293" y="7089"/>
                    <a:pt x="38282" y="7236"/>
                  </a:cubicBezTo>
                  <a:cubicBezTo>
                    <a:pt x="38279" y="7272"/>
                    <a:pt x="38275" y="7313"/>
                    <a:pt x="38272" y="7359"/>
                  </a:cubicBezTo>
                  <a:cubicBezTo>
                    <a:pt x="38266" y="7404"/>
                    <a:pt x="38253" y="7453"/>
                    <a:pt x="38241" y="7506"/>
                  </a:cubicBezTo>
                  <a:cubicBezTo>
                    <a:pt x="38219" y="7613"/>
                    <a:pt x="38197" y="7738"/>
                    <a:pt x="38143" y="7872"/>
                  </a:cubicBezTo>
                  <a:cubicBezTo>
                    <a:pt x="38118" y="7939"/>
                    <a:pt x="38095" y="8012"/>
                    <a:pt x="38065" y="8086"/>
                  </a:cubicBezTo>
                  <a:cubicBezTo>
                    <a:pt x="38029" y="8158"/>
                    <a:pt x="37992" y="8234"/>
                    <a:pt x="37952" y="8313"/>
                  </a:cubicBezTo>
                  <a:cubicBezTo>
                    <a:pt x="37917" y="8395"/>
                    <a:pt x="37867" y="8473"/>
                    <a:pt x="37814" y="8554"/>
                  </a:cubicBezTo>
                  <a:cubicBezTo>
                    <a:pt x="37759" y="8633"/>
                    <a:pt x="37712" y="8724"/>
                    <a:pt x="37645" y="8805"/>
                  </a:cubicBezTo>
                  <a:cubicBezTo>
                    <a:pt x="37401" y="9148"/>
                    <a:pt x="37055" y="9493"/>
                    <a:pt x="36634" y="9840"/>
                  </a:cubicBezTo>
                  <a:cubicBezTo>
                    <a:pt x="35790" y="10535"/>
                    <a:pt x="34600" y="11180"/>
                    <a:pt x="33155" y="11745"/>
                  </a:cubicBezTo>
                  <a:cubicBezTo>
                    <a:pt x="31710" y="12314"/>
                    <a:pt x="29997" y="12785"/>
                    <a:pt x="28077" y="13156"/>
                  </a:cubicBezTo>
                  <a:cubicBezTo>
                    <a:pt x="26157" y="13527"/>
                    <a:pt x="24024" y="13777"/>
                    <a:pt x="21727" y="13890"/>
                  </a:cubicBezTo>
                  <a:cubicBezTo>
                    <a:pt x="20894" y="13930"/>
                    <a:pt x="20040" y="13951"/>
                    <a:pt x="19166" y="13951"/>
                  </a:cubicBezTo>
                  <a:cubicBezTo>
                    <a:pt x="17629" y="13951"/>
                    <a:pt x="16033" y="13884"/>
                    <a:pt x="14392" y="13730"/>
                  </a:cubicBezTo>
                  <a:cubicBezTo>
                    <a:pt x="13105" y="13608"/>
                    <a:pt x="11790" y="13430"/>
                    <a:pt x="10460" y="13182"/>
                  </a:cubicBezTo>
                  <a:cubicBezTo>
                    <a:pt x="9129" y="12935"/>
                    <a:pt x="7784" y="12610"/>
                    <a:pt x="6446" y="12176"/>
                  </a:cubicBezTo>
                  <a:cubicBezTo>
                    <a:pt x="5113" y="11737"/>
                    <a:pt x="3775" y="11196"/>
                    <a:pt x="2552" y="10415"/>
                  </a:cubicBezTo>
                  <a:cubicBezTo>
                    <a:pt x="1946" y="10022"/>
                    <a:pt x="1361" y="9571"/>
                    <a:pt x="894" y="9006"/>
                  </a:cubicBezTo>
                  <a:cubicBezTo>
                    <a:pt x="662" y="8724"/>
                    <a:pt x="464" y="8414"/>
                    <a:pt x="313" y="8080"/>
                  </a:cubicBezTo>
                  <a:cubicBezTo>
                    <a:pt x="175" y="7740"/>
                    <a:pt x="93" y="7379"/>
                    <a:pt x="86" y="7011"/>
                  </a:cubicBezTo>
                  <a:cubicBezTo>
                    <a:pt x="93" y="6643"/>
                    <a:pt x="176" y="6282"/>
                    <a:pt x="315" y="5943"/>
                  </a:cubicBezTo>
                  <a:cubicBezTo>
                    <a:pt x="464" y="5609"/>
                    <a:pt x="664" y="5299"/>
                    <a:pt x="897" y="5017"/>
                  </a:cubicBezTo>
                  <a:cubicBezTo>
                    <a:pt x="1364" y="4454"/>
                    <a:pt x="1949" y="4003"/>
                    <a:pt x="2555" y="3610"/>
                  </a:cubicBezTo>
                  <a:cubicBezTo>
                    <a:pt x="3777" y="2829"/>
                    <a:pt x="5115" y="2289"/>
                    <a:pt x="6447" y="1850"/>
                  </a:cubicBezTo>
                  <a:cubicBezTo>
                    <a:pt x="7785" y="1416"/>
                    <a:pt x="9130" y="1091"/>
                    <a:pt x="10460" y="844"/>
                  </a:cubicBezTo>
                  <a:cubicBezTo>
                    <a:pt x="11791" y="595"/>
                    <a:pt x="13105" y="418"/>
                    <a:pt x="14392" y="296"/>
                  </a:cubicBezTo>
                  <a:cubicBezTo>
                    <a:pt x="16035" y="142"/>
                    <a:pt x="17634" y="75"/>
                    <a:pt x="19172" y="75"/>
                  </a:cubicBezTo>
                  <a:cubicBezTo>
                    <a:pt x="20043" y="75"/>
                    <a:pt x="20896" y="96"/>
                    <a:pt x="21726" y="136"/>
                  </a:cubicBezTo>
                  <a:cubicBezTo>
                    <a:pt x="24023" y="249"/>
                    <a:pt x="26156" y="498"/>
                    <a:pt x="28076" y="870"/>
                  </a:cubicBezTo>
                  <a:cubicBezTo>
                    <a:pt x="29996" y="1241"/>
                    <a:pt x="31709" y="1712"/>
                    <a:pt x="33155" y="2280"/>
                  </a:cubicBezTo>
                  <a:cubicBezTo>
                    <a:pt x="34600" y="2845"/>
                    <a:pt x="35789" y="3491"/>
                    <a:pt x="36633" y="4186"/>
                  </a:cubicBezTo>
                  <a:cubicBezTo>
                    <a:pt x="37054" y="4532"/>
                    <a:pt x="37400" y="4878"/>
                    <a:pt x="37645" y="5220"/>
                  </a:cubicBezTo>
                  <a:cubicBezTo>
                    <a:pt x="37712" y="5302"/>
                    <a:pt x="37759" y="5392"/>
                    <a:pt x="37814" y="5472"/>
                  </a:cubicBezTo>
                  <a:cubicBezTo>
                    <a:pt x="37866" y="5553"/>
                    <a:pt x="37917" y="5632"/>
                    <a:pt x="37952" y="5713"/>
                  </a:cubicBezTo>
                  <a:cubicBezTo>
                    <a:pt x="37992" y="5792"/>
                    <a:pt x="38029" y="5867"/>
                    <a:pt x="38065" y="5940"/>
                  </a:cubicBezTo>
                  <a:cubicBezTo>
                    <a:pt x="38095" y="6014"/>
                    <a:pt x="38117" y="6086"/>
                    <a:pt x="38143" y="6154"/>
                  </a:cubicBezTo>
                  <a:cubicBezTo>
                    <a:pt x="38197" y="6287"/>
                    <a:pt x="38219" y="6413"/>
                    <a:pt x="38241" y="6520"/>
                  </a:cubicBezTo>
                  <a:cubicBezTo>
                    <a:pt x="38253" y="6573"/>
                    <a:pt x="38265" y="6622"/>
                    <a:pt x="38272" y="6667"/>
                  </a:cubicBezTo>
                  <a:cubicBezTo>
                    <a:pt x="38275" y="6713"/>
                    <a:pt x="38279" y="6754"/>
                    <a:pt x="38282" y="6790"/>
                  </a:cubicBezTo>
                  <a:cubicBezTo>
                    <a:pt x="38293" y="6938"/>
                    <a:pt x="38302" y="7013"/>
                    <a:pt x="38302" y="7013"/>
                  </a:cubicBezTo>
                  <a:cubicBezTo>
                    <a:pt x="38302" y="7013"/>
                    <a:pt x="38299" y="6938"/>
                    <a:pt x="38290" y="6790"/>
                  </a:cubicBezTo>
                  <a:cubicBezTo>
                    <a:pt x="38288" y="6753"/>
                    <a:pt x="38285" y="6712"/>
                    <a:pt x="38282" y="6665"/>
                  </a:cubicBezTo>
                  <a:cubicBezTo>
                    <a:pt x="38277" y="6620"/>
                    <a:pt x="38265" y="6571"/>
                    <a:pt x="38255" y="6517"/>
                  </a:cubicBezTo>
                  <a:cubicBezTo>
                    <a:pt x="38233" y="6410"/>
                    <a:pt x="38213" y="6283"/>
                    <a:pt x="38159" y="6148"/>
                  </a:cubicBezTo>
                  <a:cubicBezTo>
                    <a:pt x="38135" y="6080"/>
                    <a:pt x="38112" y="6007"/>
                    <a:pt x="38083" y="5932"/>
                  </a:cubicBezTo>
                  <a:cubicBezTo>
                    <a:pt x="38048" y="5859"/>
                    <a:pt x="38010" y="5783"/>
                    <a:pt x="37972" y="5702"/>
                  </a:cubicBezTo>
                  <a:cubicBezTo>
                    <a:pt x="37936" y="5620"/>
                    <a:pt x="37886" y="5542"/>
                    <a:pt x="37833" y="5460"/>
                  </a:cubicBezTo>
                  <a:cubicBezTo>
                    <a:pt x="37779" y="5378"/>
                    <a:pt x="37733" y="5287"/>
                    <a:pt x="37665" y="5206"/>
                  </a:cubicBezTo>
                  <a:cubicBezTo>
                    <a:pt x="37422" y="4860"/>
                    <a:pt x="37076" y="4510"/>
                    <a:pt x="36654" y="4160"/>
                  </a:cubicBezTo>
                  <a:cubicBezTo>
                    <a:pt x="35810" y="3457"/>
                    <a:pt x="34619" y="2806"/>
                    <a:pt x="33172" y="2235"/>
                  </a:cubicBezTo>
                  <a:cubicBezTo>
                    <a:pt x="31724" y="1661"/>
                    <a:pt x="30010" y="1186"/>
                    <a:pt x="28088" y="810"/>
                  </a:cubicBezTo>
                  <a:cubicBezTo>
                    <a:pt x="26166" y="435"/>
                    <a:pt x="24029" y="181"/>
                    <a:pt x="21730" y="65"/>
                  </a:cubicBezTo>
                  <a:cubicBezTo>
                    <a:pt x="20878" y="23"/>
                    <a:pt x="20004" y="0"/>
                    <a:pt x="19110"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764;p68">
              <a:extLst>
                <a:ext uri="{FF2B5EF4-FFF2-40B4-BE49-F238E27FC236}">
                  <a16:creationId xmlns:a16="http://schemas.microsoft.com/office/drawing/2014/main" id="{B3C1CF66-2E57-4220-BF11-1B71BE30FABF}"/>
                </a:ext>
              </a:extLst>
            </p:cNvPr>
            <p:cNvSpPr/>
            <p:nvPr/>
          </p:nvSpPr>
          <p:spPr>
            <a:xfrm>
              <a:off x="2247625" y="214375"/>
              <a:ext cx="650625" cy="787050"/>
            </a:xfrm>
            <a:custGeom>
              <a:avLst/>
              <a:gdLst/>
              <a:ahLst/>
              <a:cxnLst/>
              <a:rect l="l" t="t" r="r" b="b"/>
              <a:pathLst>
                <a:path w="26025" h="31482" extrusionOk="0">
                  <a:moveTo>
                    <a:pt x="22766" y="0"/>
                  </a:moveTo>
                  <a:cubicBezTo>
                    <a:pt x="22381" y="0"/>
                    <a:pt x="21947" y="58"/>
                    <a:pt x="21477" y="162"/>
                  </a:cubicBezTo>
                  <a:cubicBezTo>
                    <a:pt x="20404" y="400"/>
                    <a:pt x="19160" y="942"/>
                    <a:pt x="17822" y="1735"/>
                  </a:cubicBezTo>
                  <a:cubicBezTo>
                    <a:pt x="16482" y="2528"/>
                    <a:pt x="15055" y="3591"/>
                    <a:pt x="13581" y="4880"/>
                  </a:cubicBezTo>
                  <a:cubicBezTo>
                    <a:pt x="12106" y="6170"/>
                    <a:pt x="10597" y="7702"/>
                    <a:pt x="9096" y="9448"/>
                  </a:cubicBezTo>
                  <a:cubicBezTo>
                    <a:pt x="7598" y="11197"/>
                    <a:pt x="6108" y="13163"/>
                    <a:pt x="4717" y="15347"/>
                  </a:cubicBezTo>
                  <a:cubicBezTo>
                    <a:pt x="4023" y="16440"/>
                    <a:pt x="3356" y="17589"/>
                    <a:pt x="2736" y="18795"/>
                  </a:cubicBezTo>
                  <a:cubicBezTo>
                    <a:pt x="2114" y="20000"/>
                    <a:pt x="1544" y="21265"/>
                    <a:pt x="1065" y="22592"/>
                  </a:cubicBezTo>
                  <a:cubicBezTo>
                    <a:pt x="594" y="23919"/>
                    <a:pt x="198" y="25312"/>
                    <a:pt x="65" y="26768"/>
                  </a:cubicBezTo>
                  <a:cubicBezTo>
                    <a:pt x="4" y="27493"/>
                    <a:pt x="1" y="28239"/>
                    <a:pt x="162" y="28967"/>
                  </a:cubicBezTo>
                  <a:cubicBezTo>
                    <a:pt x="245" y="29330"/>
                    <a:pt x="369" y="29685"/>
                    <a:pt x="548" y="30017"/>
                  </a:cubicBezTo>
                  <a:cubicBezTo>
                    <a:pt x="735" y="30342"/>
                    <a:pt x="976" y="30639"/>
                    <a:pt x="1273" y="30878"/>
                  </a:cubicBezTo>
                  <a:cubicBezTo>
                    <a:pt x="1578" y="31105"/>
                    <a:pt x="1925" y="31267"/>
                    <a:pt x="2288" y="31368"/>
                  </a:cubicBezTo>
                  <a:cubicBezTo>
                    <a:pt x="2606" y="31446"/>
                    <a:pt x="2931" y="31482"/>
                    <a:pt x="3255" y="31482"/>
                  </a:cubicBezTo>
                  <a:cubicBezTo>
                    <a:pt x="3304" y="31482"/>
                    <a:pt x="3352" y="31481"/>
                    <a:pt x="3401" y="31479"/>
                  </a:cubicBezTo>
                  <a:cubicBezTo>
                    <a:pt x="4146" y="31456"/>
                    <a:pt x="4868" y="31267"/>
                    <a:pt x="5555" y="31027"/>
                  </a:cubicBezTo>
                  <a:cubicBezTo>
                    <a:pt x="6933" y="30535"/>
                    <a:pt x="8184" y="29805"/>
                    <a:pt x="9351" y="29018"/>
                  </a:cubicBezTo>
                  <a:cubicBezTo>
                    <a:pt x="10517" y="28223"/>
                    <a:pt x="11600" y="27356"/>
                    <a:pt x="12612" y="26453"/>
                  </a:cubicBezTo>
                  <a:cubicBezTo>
                    <a:pt x="13626" y="25552"/>
                    <a:pt x="14573" y="24619"/>
                    <a:pt x="15458" y="23675"/>
                  </a:cubicBezTo>
                  <a:cubicBezTo>
                    <a:pt x="17228" y="21783"/>
                    <a:pt x="18760" y="19849"/>
                    <a:pt x="20079" y="17962"/>
                  </a:cubicBezTo>
                  <a:cubicBezTo>
                    <a:pt x="21397" y="16073"/>
                    <a:pt x="22505" y="14230"/>
                    <a:pt x="23386" y="12480"/>
                  </a:cubicBezTo>
                  <a:cubicBezTo>
                    <a:pt x="24267" y="10731"/>
                    <a:pt x="24941" y="9084"/>
                    <a:pt x="25374" y="7588"/>
                  </a:cubicBezTo>
                  <a:cubicBezTo>
                    <a:pt x="25809" y="6095"/>
                    <a:pt x="26025" y="4756"/>
                    <a:pt x="25986" y="3658"/>
                  </a:cubicBezTo>
                  <a:cubicBezTo>
                    <a:pt x="25968" y="3110"/>
                    <a:pt x="25903" y="2623"/>
                    <a:pt x="25779" y="2219"/>
                  </a:cubicBezTo>
                  <a:cubicBezTo>
                    <a:pt x="25757" y="2115"/>
                    <a:pt x="25712" y="2022"/>
                    <a:pt x="25681" y="1931"/>
                  </a:cubicBezTo>
                  <a:cubicBezTo>
                    <a:pt x="25649" y="1838"/>
                    <a:pt x="25618" y="1751"/>
                    <a:pt x="25574" y="1672"/>
                  </a:cubicBezTo>
                  <a:cubicBezTo>
                    <a:pt x="25535" y="1592"/>
                    <a:pt x="25497" y="1516"/>
                    <a:pt x="25461" y="1443"/>
                  </a:cubicBezTo>
                  <a:cubicBezTo>
                    <a:pt x="25420" y="1374"/>
                    <a:pt x="25376" y="1311"/>
                    <a:pt x="25337" y="1250"/>
                  </a:cubicBezTo>
                  <a:cubicBezTo>
                    <a:pt x="25263" y="1126"/>
                    <a:pt x="25176" y="1032"/>
                    <a:pt x="25104" y="949"/>
                  </a:cubicBezTo>
                  <a:cubicBezTo>
                    <a:pt x="25068" y="908"/>
                    <a:pt x="25036" y="869"/>
                    <a:pt x="25004" y="836"/>
                  </a:cubicBezTo>
                  <a:cubicBezTo>
                    <a:pt x="24970" y="806"/>
                    <a:pt x="24938" y="779"/>
                    <a:pt x="24911" y="754"/>
                  </a:cubicBezTo>
                  <a:cubicBezTo>
                    <a:pt x="24799" y="657"/>
                    <a:pt x="24741" y="609"/>
                    <a:pt x="24741" y="609"/>
                  </a:cubicBezTo>
                  <a:lnTo>
                    <a:pt x="24741" y="609"/>
                  </a:lnTo>
                  <a:cubicBezTo>
                    <a:pt x="24741" y="609"/>
                    <a:pt x="24795" y="661"/>
                    <a:pt x="24904" y="761"/>
                  </a:cubicBezTo>
                  <a:cubicBezTo>
                    <a:pt x="24931" y="786"/>
                    <a:pt x="24962" y="813"/>
                    <a:pt x="24996" y="843"/>
                  </a:cubicBezTo>
                  <a:cubicBezTo>
                    <a:pt x="25028" y="877"/>
                    <a:pt x="25059" y="917"/>
                    <a:pt x="25094" y="958"/>
                  </a:cubicBezTo>
                  <a:cubicBezTo>
                    <a:pt x="25165" y="1042"/>
                    <a:pt x="25250" y="1135"/>
                    <a:pt x="25323" y="1260"/>
                  </a:cubicBezTo>
                  <a:cubicBezTo>
                    <a:pt x="25360" y="1321"/>
                    <a:pt x="25404" y="1384"/>
                    <a:pt x="25444" y="1453"/>
                  </a:cubicBezTo>
                  <a:cubicBezTo>
                    <a:pt x="25479" y="1525"/>
                    <a:pt x="25516" y="1601"/>
                    <a:pt x="25555" y="1681"/>
                  </a:cubicBezTo>
                  <a:cubicBezTo>
                    <a:pt x="25597" y="1759"/>
                    <a:pt x="25628" y="1847"/>
                    <a:pt x="25660" y="1938"/>
                  </a:cubicBezTo>
                  <a:cubicBezTo>
                    <a:pt x="25689" y="2030"/>
                    <a:pt x="25733" y="2123"/>
                    <a:pt x="25755" y="2226"/>
                  </a:cubicBezTo>
                  <a:cubicBezTo>
                    <a:pt x="25875" y="2628"/>
                    <a:pt x="25937" y="3114"/>
                    <a:pt x="25953" y="3658"/>
                  </a:cubicBezTo>
                  <a:cubicBezTo>
                    <a:pt x="25985" y="4752"/>
                    <a:pt x="25767" y="6087"/>
                    <a:pt x="25329" y="7575"/>
                  </a:cubicBezTo>
                  <a:cubicBezTo>
                    <a:pt x="24892" y="9066"/>
                    <a:pt x="24215" y="10708"/>
                    <a:pt x="23332" y="12453"/>
                  </a:cubicBezTo>
                  <a:cubicBezTo>
                    <a:pt x="22449" y="14197"/>
                    <a:pt x="21339" y="16037"/>
                    <a:pt x="20022" y="17921"/>
                  </a:cubicBezTo>
                  <a:cubicBezTo>
                    <a:pt x="18701" y="19804"/>
                    <a:pt x="17169" y="21733"/>
                    <a:pt x="15400" y="23621"/>
                  </a:cubicBezTo>
                  <a:cubicBezTo>
                    <a:pt x="14515" y="24563"/>
                    <a:pt x="13570" y="25493"/>
                    <a:pt x="12558" y="26392"/>
                  </a:cubicBezTo>
                  <a:cubicBezTo>
                    <a:pt x="11547" y="27292"/>
                    <a:pt x="10466" y="28157"/>
                    <a:pt x="9304" y="28948"/>
                  </a:cubicBezTo>
                  <a:cubicBezTo>
                    <a:pt x="8140" y="29732"/>
                    <a:pt x="6893" y="30459"/>
                    <a:pt x="5526" y="30947"/>
                  </a:cubicBezTo>
                  <a:cubicBezTo>
                    <a:pt x="4844" y="31184"/>
                    <a:pt x="4130" y="31371"/>
                    <a:pt x="3397" y="31394"/>
                  </a:cubicBezTo>
                  <a:cubicBezTo>
                    <a:pt x="3351" y="31395"/>
                    <a:pt x="3305" y="31396"/>
                    <a:pt x="3260" y="31396"/>
                  </a:cubicBezTo>
                  <a:cubicBezTo>
                    <a:pt x="2940" y="31396"/>
                    <a:pt x="2621" y="31361"/>
                    <a:pt x="2309" y="31285"/>
                  </a:cubicBezTo>
                  <a:cubicBezTo>
                    <a:pt x="1957" y="31187"/>
                    <a:pt x="1621" y="31030"/>
                    <a:pt x="1326" y="30810"/>
                  </a:cubicBezTo>
                  <a:cubicBezTo>
                    <a:pt x="1039" y="30579"/>
                    <a:pt x="805" y="30292"/>
                    <a:pt x="622" y="29975"/>
                  </a:cubicBezTo>
                  <a:cubicBezTo>
                    <a:pt x="450" y="29652"/>
                    <a:pt x="327" y="29304"/>
                    <a:pt x="246" y="28948"/>
                  </a:cubicBezTo>
                  <a:cubicBezTo>
                    <a:pt x="87" y="28234"/>
                    <a:pt x="89" y="27495"/>
                    <a:pt x="150" y="26776"/>
                  </a:cubicBezTo>
                  <a:cubicBezTo>
                    <a:pt x="282" y="25331"/>
                    <a:pt x="675" y="23943"/>
                    <a:pt x="1144" y="22620"/>
                  </a:cubicBezTo>
                  <a:cubicBezTo>
                    <a:pt x="1621" y="21298"/>
                    <a:pt x="2189" y="20036"/>
                    <a:pt x="2808" y="18833"/>
                  </a:cubicBezTo>
                  <a:cubicBezTo>
                    <a:pt x="3426" y="17630"/>
                    <a:pt x="4092" y="16482"/>
                    <a:pt x="4783" y="15390"/>
                  </a:cubicBezTo>
                  <a:cubicBezTo>
                    <a:pt x="6170" y="13207"/>
                    <a:pt x="7657" y="11243"/>
                    <a:pt x="9150" y="9495"/>
                  </a:cubicBezTo>
                  <a:cubicBezTo>
                    <a:pt x="10647" y="7748"/>
                    <a:pt x="12151" y="6216"/>
                    <a:pt x="13621" y="4925"/>
                  </a:cubicBezTo>
                  <a:cubicBezTo>
                    <a:pt x="15090" y="3636"/>
                    <a:pt x="16512" y="2571"/>
                    <a:pt x="17847" y="1777"/>
                  </a:cubicBezTo>
                  <a:cubicBezTo>
                    <a:pt x="19179" y="981"/>
                    <a:pt x="20417" y="436"/>
                    <a:pt x="21484" y="195"/>
                  </a:cubicBezTo>
                  <a:cubicBezTo>
                    <a:pt x="21959" y="87"/>
                    <a:pt x="22396" y="27"/>
                    <a:pt x="22783" y="27"/>
                  </a:cubicBezTo>
                  <a:cubicBezTo>
                    <a:pt x="22830" y="27"/>
                    <a:pt x="22876" y="28"/>
                    <a:pt x="22922" y="30"/>
                  </a:cubicBezTo>
                  <a:cubicBezTo>
                    <a:pt x="22932" y="29"/>
                    <a:pt x="22943" y="29"/>
                    <a:pt x="22953" y="29"/>
                  </a:cubicBezTo>
                  <a:cubicBezTo>
                    <a:pt x="23047" y="29"/>
                    <a:pt x="23137" y="45"/>
                    <a:pt x="23224" y="50"/>
                  </a:cubicBezTo>
                  <a:cubicBezTo>
                    <a:pt x="23321" y="58"/>
                    <a:pt x="23413" y="66"/>
                    <a:pt x="23500" y="87"/>
                  </a:cubicBezTo>
                  <a:cubicBezTo>
                    <a:pt x="23586" y="105"/>
                    <a:pt x="23669" y="122"/>
                    <a:pt x="23748" y="138"/>
                  </a:cubicBezTo>
                  <a:cubicBezTo>
                    <a:pt x="23825" y="160"/>
                    <a:pt x="23896" y="186"/>
                    <a:pt x="23965" y="208"/>
                  </a:cubicBezTo>
                  <a:cubicBezTo>
                    <a:pt x="24104" y="246"/>
                    <a:pt x="24216" y="306"/>
                    <a:pt x="24314" y="354"/>
                  </a:cubicBezTo>
                  <a:cubicBezTo>
                    <a:pt x="24363" y="378"/>
                    <a:pt x="24409" y="397"/>
                    <a:pt x="24450" y="420"/>
                  </a:cubicBezTo>
                  <a:cubicBezTo>
                    <a:pt x="24487" y="445"/>
                    <a:pt x="24522" y="468"/>
                    <a:pt x="24553" y="488"/>
                  </a:cubicBezTo>
                  <a:cubicBezTo>
                    <a:pt x="24677" y="569"/>
                    <a:pt x="24741" y="609"/>
                    <a:pt x="24741" y="609"/>
                  </a:cubicBezTo>
                  <a:cubicBezTo>
                    <a:pt x="24741" y="609"/>
                    <a:pt x="24680" y="564"/>
                    <a:pt x="24558" y="480"/>
                  </a:cubicBezTo>
                  <a:cubicBezTo>
                    <a:pt x="24527" y="459"/>
                    <a:pt x="24492" y="437"/>
                    <a:pt x="24455" y="410"/>
                  </a:cubicBezTo>
                  <a:cubicBezTo>
                    <a:pt x="24415" y="387"/>
                    <a:pt x="24369" y="367"/>
                    <a:pt x="24320" y="341"/>
                  </a:cubicBezTo>
                  <a:cubicBezTo>
                    <a:pt x="24222" y="293"/>
                    <a:pt x="24110" y="231"/>
                    <a:pt x="23970" y="191"/>
                  </a:cubicBezTo>
                  <a:cubicBezTo>
                    <a:pt x="23902" y="169"/>
                    <a:pt x="23830" y="141"/>
                    <a:pt x="23753" y="120"/>
                  </a:cubicBezTo>
                  <a:cubicBezTo>
                    <a:pt x="23673" y="102"/>
                    <a:pt x="23590" y="85"/>
                    <a:pt x="23503" y="66"/>
                  </a:cubicBezTo>
                  <a:cubicBezTo>
                    <a:pt x="23417" y="45"/>
                    <a:pt x="23323" y="35"/>
                    <a:pt x="23226" y="27"/>
                  </a:cubicBezTo>
                  <a:cubicBezTo>
                    <a:pt x="23137" y="21"/>
                    <a:pt x="23044" y="3"/>
                    <a:pt x="22947" y="3"/>
                  </a:cubicBezTo>
                  <a:cubicBezTo>
                    <a:pt x="22939" y="3"/>
                    <a:pt x="22931" y="3"/>
                    <a:pt x="22922" y="4"/>
                  </a:cubicBezTo>
                  <a:cubicBezTo>
                    <a:pt x="22871" y="1"/>
                    <a:pt x="22819" y="0"/>
                    <a:pt x="22766"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765;p68">
              <a:extLst>
                <a:ext uri="{FF2B5EF4-FFF2-40B4-BE49-F238E27FC236}">
                  <a16:creationId xmlns:a16="http://schemas.microsoft.com/office/drawing/2014/main" id="{042C6F10-882C-449B-94DC-12A963BD9BF0}"/>
                </a:ext>
              </a:extLst>
            </p:cNvPr>
            <p:cNvSpPr/>
            <p:nvPr/>
          </p:nvSpPr>
          <p:spPr>
            <a:xfrm>
              <a:off x="2047150" y="817950"/>
              <a:ext cx="39000" cy="35550"/>
            </a:xfrm>
            <a:custGeom>
              <a:avLst/>
              <a:gdLst/>
              <a:ahLst/>
              <a:cxnLst/>
              <a:rect l="l" t="t" r="r" b="b"/>
              <a:pathLst>
                <a:path w="1560" h="1422" extrusionOk="0">
                  <a:moveTo>
                    <a:pt x="780" y="1"/>
                  </a:moveTo>
                  <a:cubicBezTo>
                    <a:pt x="599" y="1"/>
                    <a:pt x="417" y="70"/>
                    <a:pt x="278" y="209"/>
                  </a:cubicBezTo>
                  <a:cubicBezTo>
                    <a:pt x="0" y="486"/>
                    <a:pt x="0" y="936"/>
                    <a:pt x="278" y="1214"/>
                  </a:cubicBezTo>
                  <a:cubicBezTo>
                    <a:pt x="417" y="1352"/>
                    <a:pt x="599" y="1421"/>
                    <a:pt x="780" y="1421"/>
                  </a:cubicBezTo>
                  <a:cubicBezTo>
                    <a:pt x="962" y="1421"/>
                    <a:pt x="1144" y="1352"/>
                    <a:pt x="1283" y="1214"/>
                  </a:cubicBezTo>
                  <a:cubicBezTo>
                    <a:pt x="1560" y="936"/>
                    <a:pt x="1560" y="486"/>
                    <a:pt x="1283" y="209"/>
                  </a:cubicBezTo>
                  <a:cubicBezTo>
                    <a:pt x="1144" y="70"/>
                    <a:pt x="962" y="1"/>
                    <a:pt x="780"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766;p68">
              <a:extLst>
                <a:ext uri="{FF2B5EF4-FFF2-40B4-BE49-F238E27FC236}">
                  <a16:creationId xmlns:a16="http://schemas.microsoft.com/office/drawing/2014/main" id="{81CE11B5-7355-42EF-895E-47300CAE68D3}"/>
                </a:ext>
              </a:extLst>
            </p:cNvPr>
            <p:cNvSpPr/>
            <p:nvPr/>
          </p:nvSpPr>
          <p:spPr>
            <a:xfrm>
              <a:off x="3045750" y="255050"/>
              <a:ext cx="35525" cy="35550"/>
            </a:xfrm>
            <a:custGeom>
              <a:avLst/>
              <a:gdLst/>
              <a:ahLst/>
              <a:cxnLst/>
              <a:rect l="l" t="t" r="r" b="b"/>
              <a:pathLst>
                <a:path w="1421" h="1422" extrusionOk="0">
                  <a:moveTo>
                    <a:pt x="711" y="1"/>
                  </a:moveTo>
                  <a:cubicBezTo>
                    <a:pt x="318" y="1"/>
                    <a:pt x="0" y="318"/>
                    <a:pt x="0" y="711"/>
                  </a:cubicBezTo>
                  <a:cubicBezTo>
                    <a:pt x="0" y="1103"/>
                    <a:pt x="318" y="1421"/>
                    <a:pt x="711" y="1421"/>
                  </a:cubicBezTo>
                  <a:cubicBezTo>
                    <a:pt x="1103" y="1421"/>
                    <a:pt x="1421" y="1103"/>
                    <a:pt x="1421" y="711"/>
                  </a:cubicBezTo>
                  <a:cubicBezTo>
                    <a:pt x="1421" y="318"/>
                    <a:pt x="1103" y="1"/>
                    <a:pt x="711"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767;p68">
              <a:extLst>
                <a:ext uri="{FF2B5EF4-FFF2-40B4-BE49-F238E27FC236}">
                  <a16:creationId xmlns:a16="http://schemas.microsoft.com/office/drawing/2014/main" id="{C6A89675-F012-46F6-A389-77BFE9E84ED6}"/>
                </a:ext>
              </a:extLst>
            </p:cNvPr>
            <p:cNvSpPr/>
            <p:nvPr/>
          </p:nvSpPr>
          <p:spPr>
            <a:xfrm>
              <a:off x="2182325" y="877050"/>
              <a:ext cx="9050" cy="9050"/>
            </a:xfrm>
            <a:custGeom>
              <a:avLst/>
              <a:gdLst/>
              <a:ahLst/>
              <a:cxnLst/>
              <a:rect l="l" t="t" r="r" b="b"/>
              <a:pathLst>
                <a:path w="362" h="362" extrusionOk="0">
                  <a:moveTo>
                    <a:pt x="181" y="1"/>
                  </a:moveTo>
                  <a:cubicBezTo>
                    <a:pt x="82" y="1"/>
                    <a:pt x="1" y="81"/>
                    <a:pt x="1" y="181"/>
                  </a:cubicBezTo>
                  <a:cubicBezTo>
                    <a:pt x="1" y="281"/>
                    <a:pt x="82" y="361"/>
                    <a:pt x="181" y="361"/>
                  </a:cubicBezTo>
                  <a:cubicBezTo>
                    <a:pt x="281" y="361"/>
                    <a:pt x="362" y="281"/>
                    <a:pt x="362" y="181"/>
                  </a:cubicBezTo>
                  <a:cubicBezTo>
                    <a:pt x="362" y="81"/>
                    <a:pt x="281" y="1"/>
                    <a:pt x="181" y="1"/>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768;p68">
              <a:extLst>
                <a:ext uri="{FF2B5EF4-FFF2-40B4-BE49-F238E27FC236}">
                  <a16:creationId xmlns:a16="http://schemas.microsoft.com/office/drawing/2014/main" id="{6504D964-4F5E-466E-9390-7F85A1A9EDCF}"/>
                </a:ext>
              </a:extLst>
            </p:cNvPr>
            <p:cNvSpPr/>
            <p:nvPr/>
          </p:nvSpPr>
          <p:spPr>
            <a:xfrm>
              <a:off x="2278650" y="379375"/>
              <a:ext cx="9075" cy="9050"/>
            </a:xfrm>
            <a:custGeom>
              <a:avLst/>
              <a:gdLst/>
              <a:ahLst/>
              <a:cxnLst/>
              <a:rect l="l" t="t" r="r" b="b"/>
              <a:pathLst>
                <a:path w="363" h="362" extrusionOk="0">
                  <a:moveTo>
                    <a:pt x="181" y="0"/>
                  </a:moveTo>
                  <a:cubicBezTo>
                    <a:pt x="82" y="0"/>
                    <a:pt x="1" y="81"/>
                    <a:pt x="1" y="181"/>
                  </a:cubicBezTo>
                  <a:cubicBezTo>
                    <a:pt x="1" y="280"/>
                    <a:pt x="82" y="362"/>
                    <a:pt x="181" y="362"/>
                  </a:cubicBezTo>
                  <a:cubicBezTo>
                    <a:pt x="282" y="362"/>
                    <a:pt x="362" y="280"/>
                    <a:pt x="362" y="181"/>
                  </a:cubicBezTo>
                  <a:cubicBezTo>
                    <a:pt x="362" y="81"/>
                    <a:pt x="282" y="0"/>
                    <a:pt x="181"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769;p68">
              <a:extLst>
                <a:ext uri="{FF2B5EF4-FFF2-40B4-BE49-F238E27FC236}">
                  <a16:creationId xmlns:a16="http://schemas.microsoft.com/office/drawing/2014/main" id="{5ADF293A-9699-43C1-ABCD-906E789A6399}"/>
                </a:ext>
              </a:extLst>
            </p:cNvPr>
            <p:cNvSpPr/>
            <p:nvPr/>
          </p:nvSpPr>
          <p:spPr>
            <a:xfrm>
              <a:off x="2983000" y="621275"/>
              <a:ext cx="9075" cy="9050"/>
            </a:xfrm>
            <a:custGeom>
              <a:avLst/>
              <a:gdLst/>
              <a:ahLst/>
              <a:cxnLst/>
              <a:rect l="l" t="t" r="r" b="b"/>
              <a:pathLst>
                <a:path w="363" h="362" extrusionOk="0">
                  <a:moveTo>
                    <a:pt x="182" y="0"/>
                  </a:moveTo>
                  <a:cubicBezTo>
                    <a:pt x="82" y="0"/>
                    <a:pt x="1" y="81"/>
                    <a:pt x="1" y="181"/>
                  </a:cubicBezTo>
                  <a:cubicBezTo>
                    <a:pt x="1" y="280"/>
                    <a:pt x="82" y="362"/>
                    <a:pt x="182" y="362"/>
                  </a:cubicBezTo>
                  <a:cubicBezTo>
                    <a:pt x="281" y="362"/>
                    <a:pt x="362" y="280"/>
                    <a:pt x="362" y="181"/>
                  </a:cubicBezTo>
                  <a:cubicBezTo>
                    <a:pt x="362" y="81"/>
                    <a:pt x="281" y="0"/>
                    <a:pt x="182"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770;p68">
              <a:extLst>
                <a:ext uri="{FF2B5EF4-FFF2-40B4-BE49-F238E27FC236}">
                  <a16:creationId xmlns:a16="http://schemas.microsoft.com/office/drawing/2014/main" id="{AE135D88-4C1B-4BFE-BC27-5E5BAB90D52F}"/>
                </a:ext>
              </a:extLst>
            </p:cNvPr>
            <p:cNvSpPr/>
            <p:nvPr/>
          </p:nvSpPr>
          <p:spPr>
            <a:xfrm>
              <a:off x="3045750" y="410850"/>
              <a:ext cx="9050" cy="9050"/>
            </a:xfrm>
            <a:custGeom>
              <a:avLst/>
              <a:gdLst/>
              <a:ahLst/>
              <a:cxnLst/>
              <a:rect l="l" t="t" r="r" b="b"/>
              <a:pathLst>
                <a:path w="362" h="362" extrusionOk="0">
                  <a:moveTo>
                    <a:pt x="181" y="0"/>
                  </a:moveTo>
                  <a:cubicBezTo>
                    <a:pt x="81" y="0"/>
                    <a:pt x="0" y="81"/>
                    <a:pt x="0" y="181"/>
                  </a:cubicBezTo>
                  <a:cubicBezTo>
                    <a:pt x="0" y="280"/>
                    <a:pt x="81" y="362"/>
                    <a:pt x="181" y="362"/>
                  </a:cubicBezTo>
                  <a:cubicBezTo>
                    <a:pt x="281" y="362"/>
                    <a:pt x="362" y="280"/>
                    <a:pt x="362" y="181"/>
                  </a:cubicBezTo>
                  <a:cubicBezTo>
                    <a:pt x="362" y="81"/>
                    <a:pt x="281" y="0"/>
                    <a:pt x="181" y="0"/>
                  </a:cubicBezTo>
                  <a:close/>
                </a:path>
              </a:pathLst>
            </a:custGeom>
            <a:solidFill>
              <a:srgbClr val="FDA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5482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3"/>
        <p:cNvGrpSpPr/>
        <p:nvPr/>
      </p:nvGrpSpPr>
      <p:grpSpPr>
        <a:xfrm>
          <a:off x="0" y="0"/>
          <a:ext cx="0" cy="0"/>
          <a:chOff x="0" y="0"/>
          <a:chExt cx="0" cy="0"/>
        </a:xfrm>
      </p:grpSpPr>
      <p:sp>
        <p:nvSpPr>
          <p:cNvPr id="1564" name="Google Shape;1564;p50"/>
          <p:cNvSpPr txBox="1">
            <a:spLocks noGrp="1"/>
          </p:cNvSpPr>
          <p:nvPr>
            <p:ph type="title"/>
          </p:nvPr>
        </p:nvSpPr>
        <p:spPr>
          <a:xfrm>
            <a:off x="713225" y="539500"/>
            <a:ext cx="7717500" cy="53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t>Soluciones PAM</a:t>
            </a:r>
            <a:endParaRPr sz="2800" dirty="0"/>
          </a:p>
        </p:txBody>
      </p:sp>
      <p:sp>
        <p:nvSpPr>
          <p:cNvPr id="1565" name="Google Shape;1565;p50"/>
          <p:cNvSpPr txBox="1">
            <a:spLocks noGrp="1"/>
          </p:cNvSpPr>
          <p:nvPr>
            <p:ph type="subTitle" idx="1"/>
          </p:nvPr>
        </p:nvSpPr>
        <p:spPr>
          <a:xfrm>
            <a:off x="839764" y="1597765"/>
            <a:ext cx="1818600" cy="5547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sz="2000" dirty="0"/>
              <a:t>PASM</a:t>
            </a:r>
            <a:endParaRPr sz="2000" dirty="0"/>
          </a:p>
        </p:txBody>
      </p:sp>
      <p:sp>
        <p:nvSpPr>
          <p:cNvPr id="1566" name="Google Shape;1566;p50"/>
          <p:cNvSpPr txBox="1">
            <a:spLocks noGrp="1"/>
          </p:cNvSpPr>
          <p:nvPr>
            <p:ph type="subTitle" idx="2"/>
          </p:nvPr>
        </p:nvSpPr>
        <p:spPr>
          <a:xfrm>
            <a:off x="443172" y="2085721"/>
            <a:ext cx="2791235" cy="25046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MX" sz="1400" dirty="0"/>
              <a:t>Los usuarios solicitan acceso desde la bóveda y se les otorga una cuenta temporal (válida para una sola sesión que se supervisa y registra) con privilegios administrativos completos.</a:t>
            </a:r>
          </a:p>
        </p:txBody>
      </p:sp>
      <p:sp>
        <p:nvSpPr>
          <p:cNvPr id="1569" name="Google Shape;1569;p50"/>
          <p:cNvSpPr txBox="1">
            <a:spLocks noGrp="1"/>
          </p:cNvSpPr>
          <p:nvPr>
            <p:ph type="subTitle" idx="5"/>
          </p:nvPr>
        </p:nvSpPr>
        <p:spPr>
          <a:xfrm>
            <a:off x="6498040" y="1595782"/>
            <a:ext cx="1818600" cy="554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2000" dirty="0"/>
              <a:t>PEDM</a:t>
            </a:r>
            <a:endParaRPr sz="2000" dirty="0"/>
          </a:p>
        </p:txBody>
      </p:sp>
      <p:sp>
        <p:nvSpPr>
          <p:cNvPr id="1570" name="Google Shape;1570;p50"/>
          <p:cNvSpPr txBox="1">
            <a:spLocks noGrp="1"/>
          </p:cNvSpPr>
          <p:nvPr>
            <p:ph type="subTitle" idx="6"/>
          </p:nvPr>
        </p:nvSpPr>
        <p:spPr>
          <a:xfrm>
            <a:off x="6217998" y="2079090"/>
            <a:ext cx="2546807" cy="225079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es-MX" sz="1400" dirty="0"/>
              <a:t>La herramienta se encarga de distribuir los privilegios de acceso según los roles laborales, no se utilizan cuentas con privilegios temporales.</a:t>
            </a:r>
            <a:endParaRPr lang="en-US" sz="1400" dirty="0"/>
          </a:p>
        </p:txBody>
      </p:sp>
      <p:cxnSp>
        <p:nvCxnSpPr>
          <p:cNvPr id="1575" name="Google Shape;1575;p50"/>
          <p:cNvCxnSpPr/>
          <p:nvPr/>
        </p:nvCxnSpPr>
        <p:spPr>
          <a:xfrm rot="10800000" flipH="1">
            <a:off x="5644112" y="1876925"/>
            <a:ext cx="770700" cy="395400"/>
          </a:xfrm>
          <a:prstGeom prst="bentConnector3">
            <a:avLst>
              <a:gd name="adj1" fmla="val 50000"/>
            </a:avLst>
          </a:prstGeom>
          <a:noFill/>
          <a:ln w="19050" cap="flat" cmpd="sng">
            <a:solidFill>
              <a:srgbClr val="27DEBF"/>
            </a:solidFill>
            <a:prstDash val="solid"/>
            <a:round/>
            <a:headEnd type="diamond" w="med" len="med"/>
            <a:tailEnd type="none" w="med" len="med"/>
          </a:ln>
        </p:spPr>
      </p:cxnSp>
      <p:cxnSp>
        <p:nvCxnSpPr>
          <p:cNvPr id="1576" name="Google Shape;1576;p50"/>
          <p:cNvCxnSpPr/>
          <p:nvPr/>
        </p:nvCxnSpPr>
        <p:spPr>
          <a:xfrm rot="10800000">
            <a:off x="2799606" y="1876925"/>
            <a:ext cx="770700" cy="395400"/>
          </a:xfrm>
          <a:prstGeom prst="bentConnector3">
            <a:avLst>
              <a:gd name="adj1" fmla="val 50000"/>
            </a:avLst>
          </a:prstGeom>
          <a:noFill/>
          <a:ln w="19050" cap="flat" cmpd="sng">
            <a:solidFill>
              <a:srgbClr val="27DEBF"/>
            </a:solidFill>
            <a:prstDash val="solid"/>
            <a:round/>
            <a:headEnd type="diamond" w="med" len="med"/>
            <a:tailEnd type="none" w="med" len="med"/>
          </a:ln>
        </p:spPr>
      </p:cxnSp>
      <p:grpSp>
        <p:nvGrpSpPr>
          <p:cNvPr id="1577" name="Google Shape;1577;p50"/>
          <p:cNvGrpSpPr/>
          <p:nvPr/>
        </p:nvGrpSpPr>
        <p:grpSpPr>
          <a:xfrm>
            <a:off x="3883416" y="1876925"/>
            <a:ext cx="1486416" cy="1833448"/>
            <a:chOff x="3850125" y="1876925"/>
            <a:chExt cx="1486416" cy="1833448"/>
          </a:xfrm>
        </p:grpSpPr>
        <p:sp>
          <p:nvSpPr>
            <p:cNvPr id="1578" name="Google Shape;1578;p50"/>
            <p:cNvSpPr/>
            <p:nvPr/>
          </p:nvSpPr>
          <p:spPr>
            <a:xfrm>
              <a:off x="4257109" y="1876925"/>
              <a:ext cx="773570" cy="447545"/>
            </a:xfrm>
            <a:custGeom>
              <a:avLst/>
              <a:gdLst/>
              <a:ahLst/>
              <a:cxnLst/>
              <a:rect l="l" t="t" r="r" b="b"/>
              <a:pathLst>
                <a:path w="20937" h="12113" extrusionOk="0">
                  <a:moveTo>
                    <a:pt x="5316" y="0"/>
                  </a:moveTo>
                  <a:lnTo>
                    <a:pt x="1" y="3105"/>
                  </a:lnTo>
                  <a:lnTo>
                    <a:pt x="7812" y="7608"/>
                  </a:lnTo>
                  <a:lnTo>
                    <a:pt x="15602" y="12112"/>
                  </a:lnTo>
                  <a:lnTo>
                    <a:pt x="20937" y="9029"/>
                  </a:lnTo>
                  <a:lnTo>
                    <a:pt x="13127" y="4504"/>
                  </a:lnTo>
                  <a:lnTo>
                    <a:pt x="5316"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0"/>
            <p:cNvSpPr/>
            <p:nvPr/>
          </p:nvSpPr>
          <p:spPr>
            <a:xfrm>
              <a:off x="4833575" y="2210492"/>
              <a:ext cx="484234" cy="552439"/>
            </a:xfrm>
            <a:custGeom>
              <a:avLst/>
              <a:gdLst/>
              <a:ahLst/>
              <a:cxnLst/>
              <a:rect l="l" t="t" r="r" b="b"/>
              <a:pathLst>
                <a:path w="13106" h="14952" extrusionOk="0">
                  <a:moveTo>
                    <a:pt x="5335" y="1"/>
                  </a:moveTo>
                  <a:lnTo>
                    <a:pt x="0" y="3084"/>
                  </a:lnTo>
                  <a:cubicBezTo>
                    <a:pt x="3347" y="11686"/>
                    <a:pt x="7547" y="14789"/>
                    <a:pt x="7769" y="14951"/>
                  </a:cubicBezTo>
                  <a:lnTo>
                    <a:pt x="13106" y="11868"/>
                  </a:lnTo>
                  <a:cubicBezTo>
                    <a:pt x="12882" y="11705"/>
                    <a:pt x="8683" y="8602"/>
                    <a:pt x="5335" y="1"/>
                  </a:cubicBezTo>
                  <a:close/>
                </a:path>
              </a:pathLst>
            </a:custGeom>
            <a:solidFill>
              <a:srgbClr val="0D38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0"/>
            <p:cNvSpPr/>
            <p:nvPr/>
          </p:nvSpPr>
          <p:spPr>
            <a:xfrm>
              <a:off x="4833575" y="2210492"/>
              <a:ext cx="484234" cy="552439"/>
            </a:xfrm>
            <a:custGeom>
              <a:avLst/>
              <a:gdLst/>
              <a:ahLst/>
              <a:cxnLst/>
              <a:rect l="l" t="t" r="r" b="b"/>
              <a:pathLst>
                <a:path w="13106" h="14952" extrusionOk="0">
                  <a:moveTo>
                    <a:pt x="5335" y="1"/>
                  </a:moveTo>
                  <a:lnTo>
                    <a:pt x="0" y="3084"/>
                  </a:lnTo>
                  <a:lnTo>
                    <a:pt x="0" y="3104"/>
                  </a:lnTo>
                  <a:cubicBezTo>
                    <a:pt x="141" y="3409"/>
                    <a:pt x="263" y="3733"/>
                    <a:pt x="385" y="4037"/>
                  </a:cubicBezTo>
                  <a:cubicBezTo>
                    <a:pt x="507" y="4321"/>
                    <a:pt x="628" y="4626"/>
                    <a:pt x="771" y="4910"/>
                  </a:cubicBezTo>
                  <a:cubicBezTo>
                    <a:pt x="893" y="5194"/>
                    <a:pt x="1015" y="5478"/>
                    <a:pt x="1136" y="5741"/>
                  </a:cubicBezTo>
                  <a:cubicBezTo>
                    <a:pt x="1278" y="6025"/>
                    <a:pt x="1399" y="6309"/>
                    <a:pt x="1542" y="6574"/>
                  </a:cubicBezTo>
                  <a:cubicBezTo>
                    <a:pt x="1704" y="6877"/>
                    <a:pt x="1846" y="7182"/>
                    <a:pt x="2008" y="7486"/>
                  </a:cubicBezTo>
                  <a:cubicBezTo>
                    <a:pt x="2232" y="7913"/>
                    <a:pt x="2475" y="8318"/>
                    <a:pt x="2698" y="8703"/>
                  </a:cubicBezTo>
                  <a:cubicBezTo>
                    <a:pt x="3063" y="9333"/>
                    <a:pt x="3428" y="9920"/>
                    <a:pt x="3774" y="10448"/>
                  </a:cubicBezTo>
                  <a:cubicBezTo>
                    <a:pt x="4017" y="10793"/>
                    <a:pt x="4261" y="11118"/>
                    <a:pt x="4483" y="11421"/>
                  </a:cubicBezTo>
                  <a:cubicBezTo>
                    <a:pt x="4645" y="11645"/>
                    <a:pt x="4788" y="11848"/>
                    <a:pt x="4950" y="12030"/>
                  </a:cubicBezTo>
                  <a:cubicBezTo>
                    <a:pt x="5092" y="12213"/>
                    <a:pt x="5213" y="12376"/>
                    <a:pt x="5356" y="12538"/>
                  </a:cubicBezTo>
                  <a:cubicBezTo>
                    <a:pt x="5478" y="12700"/>
                    <a:pt x="5619" y="12863"/>
                    <a:pt x="5741" y="12984"/>
                  </a:cubicBezTo>
                  <a:cubicBezTo>
                    <a:pt x="5862" y="13147"/>
                    <a:pt x="5984" y="13268"/>
                    <a:pt x="6106" y="13409"/>
                  </a:cubicBezTo>
                  <a:cubicBezTo>
                    <a:pt x="6228" y="13552"/>
                    <a:pt x="6349" y="13674"/>
                    <a:pt x="6471" y="13796"/>
                  </a:cubicBezTo>
                  <a:cubicBezTo>
                    <a:pt x="6593" y="13917"/>
                    <a:pt x="6714" y="14018"/>
                    <a:pt x="6817" y="14140"/>
                  </a:cubicBezTo>
                  <a:cubicBezTo>
                    <a:pt x="6938" y="14242"/>
                    <a:pt x="7039" y="14343"/>
                    <a:pt x="7141" y="14424"/>
                  </a:cubicBezTo>
                  <a:cubicBezTo>
                    <a:pt x="7242" y="14526"/>
                    <a:pt x="7344" y="14607"/>
                    <a:pt x="7425" y="14667"/>
                  </a:cubicBezTo>
                  <a:cubicBezTo>
                    <a:pt x="7506" y="14748"/>
                    <a:pt x="7588" y="14810"/>
                    <a:pt x="7648" y="14851"/>
                  </a:cubicBezTo>
                  <a:cubicBezTo>
                    <a:pt x="7709" y="14911"/>
                    <a:pt x="7750" y="14951"/>
                    <a:pt x="7769" y="14951"/>
                  </a:cubicBezTo>
                  <a:lnTo>
                    <a:pt x="13106" y="11868"/>
                  </a:lnTo>
                  <a:cubicBezTo>
                    <a:pt x="13085" y="11848"/>
                    <a:pt x="13044" y="11808"/>
                    <a:pt x="12963" y="11746"/>
                  </a:cubicBezTo>
                  <a:cubicBezTo>
                    <a:pt x="12903" y="11705"/>
                    <a:pt x="12841" y="11645"/>
                    <a:pt x="12741" y="11584"/>
                  </a:cubicBezTo>
                  <a:cubicBezTo>
                    <a:pt x="12659" y="11502"/>
                    <a:pt x="12578" y="11421"/>
                    <a:pt x="12476" y="11340"/>
                  </a:cubicBezTo>
                  <a:cubicBezTo>
                    <a:pt x="12375" y="11240"/>
                    <a:pt x="12254" y="11158"/>
                    <a:pt x="12151" y="11037"/>
                  </a:cubicBezTo>
                  <a:cubicBezTo>
                    <a:pt x="12030" y="10934"/>
                    <a:pt x="11929" y="10813"/>
                    <a:pt x="11807" y="10691"/>
                  </a:cubicBezTo>
                  <a:cubicBezTo>
                    <a:pt x="11686" y="10569"/>
                    <a:pt x="11564" y="10448"/>
                    <a:pt x="11442" y="10306"/>
                  </a:cubicBezTo>
                  <a:cubicBezTo>
                    <a:pt x="11320" y="10185"/>
                    <a:pt x="11199" y="10042"/>
                    <a:pt x="11056" y="9901"/>
                  </a:cubicBezTo>
                  <a:cubicBezTo>
                    <a:pt x="10934" y="9758"/>
                    <a:pt x="10812" y="9617"/>
                    <a:pt x="10671" y="9454"/>
                  </a:cubicBezTo>
                  <a:cubicBezTo>
                    <a:pt x="10550" y="9292"/>
                    <a:pt x="10407" y="9130"/>
                    <a:pt x="10266" y="8946"/>
                  </a:cubicBezTo>
                  <a:cubicBezTo>
                    <a:pt x="10123" y="8743"/>
                    <a:pt x="9960" y="8541"/>
                    <a:pt x="9798" y="8338"/>
                  </a:cubicBezTo>
                  <a:cubicBezTo>
                    <a:pt x="9576" y="8034"/>
                    <a:pt x="9352" y="7689"/>
                    <a:pt x="9108" y="7344"/>
                  </a:cubicBezTo>
                  <a:cubicBezTo>
                    <a:pt x="8743" y="6817"/>
                    <a:pt x="8399" y="6249"/>
                    <a:pt x="8013" y="5619"/>
                  </a:cubicBezTo>
                  <a:cubicBezTo>
                    <a:pt x="7790" y="5235"/>
                    <a:pt x="7567" y="4829"/>
                    <a:pt x="7323" y="4383"/>
                  </a:cubicBezTo>
                  <a:cubicBezTo>
                    <a:pt x="7182" y="4099"/>
                    <a:pt x="7020" y="3793"/>
                    <a:pt x="6857" y="3469"/>
                  </a:cubicBezTo>
                  <a:cubicBezTo>
                    <a:pt x="6736" y="3206"/>
                    <a:pt x="6593" y="2941"/>
                    <a:pt x="6471" y="2657"/>
                  </a:cubicBezTo>
                  <a:cubicBezTo>
                    <a:pt x="6330" y="2373"/>
                    <a:pt x="6208" y="2089"/>
                    <a:pt x="6086" y="1805"/>
                  </a:cubicBezTo>
                  <a:cubicBezTo>
                    <a:pt x="5965" y="1521"/>
                    <a:pt x="5843" y="1237"/>
                    <a:pt x="5700" y="934"/>
                  </a:cubicBezTo>
                  <a:cubicBezTo>
                    <a:pt x="5578" y="629"/>
                    <a:pt x="5457" y="325"/>
                    <a:pt x="5335"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0"/>
            <p:cNvSpPr/>
            <p:nvPr/>
          </p:nvSpPr>
          <p:spPr>
            <a:xfrm>
              <a:off x="3850125" y="1991612"/>
              <a:ext cx="1384423" cy="1718761"/>
            </a:xfrm>
            <a:custGeom>
              <a:avLst/>
              <a:gdLst/>
              <a:ahLst/>
              <a:cxnLst/>
              <a:rect l="l" t="t" r="r" b="b"/>
              <a:pathLst>
                <a:path w="37470" h="46519" extrusionOk="0">
                  <a:moveTo>
                    <a:pt x="11016" y="1"/>
                  </a:moveTo>
                  <a:cubicBezTo>
                    <a:pt x="9107" y="2664"/>
                    <a:pt x="6940" y="3266"/>
                    <a:pt x="5372" y="3266"/>
                  </a:cubicBezTo>
                  <a:cubicBezTo>
                    <a:pt x="4158" y="3266"/>
                    <a:pt x="3303" y="2905"/>
                    <a:pt x="3206" y="2860"/>
                  </a:cubicBezTo>
                  <a:lnTo>
                    <a:pt x="3206" y="2860"/>
                  </a:lnTo>
                  <a:cubicBezTo>
                    <a:pt x="1" y="20348"/>
                    <a:pt x="11381" y="37754"/>
                    <a:pt x="18705" y="46518"/>
                  </a:cubicBezTo>
                  <a:cubicBezTo>
                    <a:pt x="26049" y="46234"/>
                    <a:pt x="37470" y="41995"/>
                    <a:pt x="34386" y="20875"/>
                  </a:cubicBezTo>
                  <a:cubicBezTo>
                    <a:pt x="34164" y="20713"/>
                    <a:pt x="29964" y="17610"/>
                    <a:pt x="26617" y="9008"/>
                  </a:cubicBezTo>
                  <a:lnTo>
                    <a:pt x="18827" y="4504"/>
                  </a:lnTo>
                  <a:lnTo>
                    <a:pt x="110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0"/>
            <p:cNvSpPr/>
            <p:nvPr/>
          </p:nvSpPr>
          <p:spPr>
            <a:xfrm>
              <a:off x="3968581" y="1966857"/>
              <a:ext cx="390498" cy="145462"/>
            </a:xfrm>
            <a:custGeom>
              <a:avLst/>
              <a:gdLst/>
              <a:ahLst/>
              <a:cxnLst/>
              <a:rect l="l" t="t" r="r" b="b"/>
              <a:pathLst>
                <a:path w="10569" h="3937" extrusionOk="0">
                  <a:moveTo>
                    <a:pt x="10569" y="1"/>
                  </a:moveTo>
                  <a:cubicBezTo>
                    <a:pt x="10387" y="103"/>
                    <a:pt x="10204" y="184"/>
                    <a:pt x="10041" y="265"/>
                  </a:cubicBezTo>
                  <a:cubicBezTo>
                    <a:pt x="9981" y="306"/>
                    <a:pt x="9920" y="325"/>
                    <a:pt x="9860" y="346"/>
                  </a:cubicBezTo>
                  <a:cubicBezTo>
                    <a:pt x="9757" y="387"/>
                    <a:pt x="9636" y="447"/>
                    <a:pt x="9514" y="487"/>
                  </a:cubicBezTo>
                  <a:cubicBezTo>
                    <a:pt x="9413" y="508"/>
                    <a:pt x="9332" y="549"/>
                    <a:pt x="9230" y="569"/>
                  </a:cubicBezTo>
                  <a:cubicBezTo>
                    <a:pt x="9189" y="590"/>
                    <a:pt x="9129" y="609"/>
                    <a:pt x="9089" y="630"/>
                  </a:cubicBezTo>
                  <a:cubicBezTo>
                    <a:pt x="8946" y="671"/>
                    <a:pt x="8805" y="690"/>
                    <a:pt x="8662" y="731"/>
                  </a:cubicBezTo>
                  <a:lnTo>
                    <a:pt x="8642" y="731"/>
                  </a:lnTo>
                  <a:cubicBezTo>
                    <a:pt x="8459" y="771"/>
                    <a:pt x="8277" y="793"/>
                    <a:pt x="8074" y="812"/>
                  </a:cubicBezTo>
                  <a:lnTo>
                    <a:pt x="7932" y="812"/>
                  </a:lnTo>
                  <a:cubicBezTo>
                    <a:pt x="7810" y="833"/>
                    <a:pt x="7688" y="833"/>
                    <a:pt x="7587" y="833"/>
                  </a:cubicBezTo>
                  <a:lnTo>
                    <a:pt x="7019" y="833"/>
                  </a:lnTo>
                  <a:cubicBezTo>
                    <a:pt x="6898" y="812"/>
                    <a:pt x="6776" y="793"/>
                    <a:pt x="6654" y="793"/>
                  </a:cubicBezTo>
                  <a:cubicBezTo>
                    <a:pt x="6614" y="771"/>
                    <a:pt x="6593" y="771"/>
                    <a:pt x="6552" y="771"/>
                  </a:cubicBezTo>
                  <a:cubicBezTo>
                    <a:pt x="6471" y="752"/>
                    <a:pt x="6390" y="752"/>
                    <a:pt x="6309" y="731"/>
                  </a:cubicBezTo>
                  <a:cubicBezTo>
                    <a:pt x="6268" y="731"/>
                    <a:pt x="6227" y="711"/>
                    <a:pt x="6208" y="711"/>
                  </a:cubicBezTo>
                  <a:cubicBezTo>
                    <a:pt x="6127" y="690"/>
                    <a:pt x="6065" y="671"/>
                    <a:pt x="6025" y="671"/>
                  </a:cubicBezTo>
                  <a:cubicBezTo>
                    <a:pt x="5984" y="650"/>
                    <a:pt x="5943" y="650"/>
                    <a:pt x="5924" y="650"/>
                  </a:cubicBezTo>
                  <a:cubicBezTo>
                    <a:pt x="5862" y="630"/>
                    <a:pt x="5802" y="609"/>
                    <a:pt x="5762" y="590"/>
                  </a:cubicBezTo>
                  <a:cubicBezTo>
                    <a:pt x="5741" y="590"/>
                    <a:pt x="5700" y="590"/>
                    <a:pt x="5680" y="569"/>
                  </a:cubicBezTo>
                  <a:cubicBezTo>
                    <a:pt x="5619" y="549"/>
                    <a:pt x="5578" y="549"/>
                    <a:pt x="5538" y="528"/>
                  </a:cubicBezTo>
                  <a:cubicBezTo>
                    <a:pt x="5518" y="528"/>
                    <a:pt x="5518" y="508"/>
                    <a:pt x="5497" y="508"/>
                  </a:cubicBezTo>
                  <a:cubicBezTo>
                    <a:pt x="5437" y="487"/>
                    <a:pt x="5396" y="468"/>
                    <a:pt x="5356" y="468"/>
                  </a:cubicBezTo>
                  <a:lnTo>
                    <a:pt x="5335" y="447"/>
                  </a:lnTo>
                  <a:lnTo>
                    <a:pt x="5315" y="447"/>
                  </a:lnTo>
                  <a:lnTo>
                    <a:pt x="0" y="3530"/>
                  </a:lnTo>
                  <a:cubicBezTo>
                    <a:pt x="0" y="3552"/>
                    <a:pt x="20" y="3552"/>
                    <a:pt x="20" y="3552"/>
                  </a:cubicBezTo>
                  <a:lnTo>
                    <a:pt x="41" y="3552"/>
                  </a:lnTo>
                  <a:cubicBezTo>
                    <a:pt x="60" y="3571"/>
                    <a:pt x="101" y="3592"/>
                    <a:pt x="162" y="3612"/>
                  </a:cubicBezTo>
                  <a:lnTo>
                    <a:pt x="182" y="3612"/>
                  </a:lnTo>
                  <a:cubicBezTo>
                    <a:pt x="182" y="3612"/>
                    <a:pt x="203" y="3612"/>
                    <a:pt x="222" y="3633"/>
                  </a:cubicBezTo>
                  <a:cubicBezTo>
                    <a:pt x="263" y="3633"/>
                    <a:pt x="304" y="3652"/>
                    <a:pt x="365" y="3673"/>
                  </a:cubicBezTo>
                  <a:lnTo>
                    <a:pt x="385" y="3673"/>
                  </a:lnTo>
                  <a:cubicBezTo>
                    <a:pt x="406" y="3693"/>
                    <a:pt x="425" y="3693"/>
                    <a:pt x="425" y="3693"/>
                  </a:cubicBezTo>
                  <a:cubicBezTo>
                    <a:pt x="487" y="3714"/>
                    <a:pt x="528" y="3714"/>
                    <a:pt x="588" y="3733"/>
                  </a:cubicBezTo>
                  <a:cubicBezTo>
                    <a:pt x="609" y="3733"/>
                    <a:pt x="628" y="3754"/>
                    <a:pt x="649" y="3754"/>
                  </a:cubicBezTo>
                  <a:lnTo>
                    <a:pt x="690" y="3754"/>
                  </a:lnTo>
                  <a:cubicBezTo>
                    <a:pt x="750" y="3774"/>
                    <a:pt x="812" y="3795"/>
                    <a:pt x="872" y="3795"/>
                  </a:cubicBezTo>
                  <a:cubicBezTo>
                    <a:pt x="912" y="3814"/>
                    <a:pt x="933" y="3814"/>
                    <a:pt x="953" y="3814"/>
                  </a:cubicBezTo>
                  <a:lnTo>
                    <a:pt x="993" y="3814"/>
                  </a:lnTo>
                  <a:cubicBezTo>
                    <a:pt x="1075" y="3836"/>
                    <a:pt x="1136" y="3855"/>
                    <a:pt x="1237" y="3855"/>
                  </a:cubicBezTo>
                  <a:cubicBezTo>
                    <a:pt x="1258" y="3876"/>
                    <a:pt x="1277" y="3876"/>
                    <a:pt x="1318" y="3876"/>
                  </a:cubicBezTo>
                  <a:cubicBezTo>
                    <a:pt x="1440" y="3896"/>
                    <a:pt x="1561" y="3917"/>
                    <a:pt x="1704" y="3917"/>
                  </a:cubicBezTo>
                  <a:lnTo>
                    <a:pt x="1785" y="3917"/>
                  </a:lnTo>
                  <a:cubicBezTo>
                    <a:pt x="1886" y="3936"/>
                    <a:pt x="2008" y="3936"/>
                    <a:pt x="2129" y="3936"/>
                  </a:cubicBezTo>
                  <a:lnTo>
                    <a:pt x="2251" y="3936"/>
                  </a:lnTo>
                  <a:cubicBezTo>
                    <a:pt x="2373" y="3936"/>
                    <a:pt x="2495" y="3917"/>
                    <a:pt x="2597" y="3917"/>
                  </a:cubicBezTo>
                  <a:lnTo>
                    <a:pt x="2697" y="3917"/>
                  </a:lnTo>
                  <a:cubicBezTo>
                    <a:pt x="2719" y="3917"/>
                    <a:pt x="2738" y="3896"/>
                    <a:pt x="2759" y="3896"/>
                  </a:cubicBezTo>
                  <a:cubicBezTo>
                    <a:pt x="2941" y="3876"/>
                    <a:pt x="3124" y="3855"/>
                    <a:pt x="3327" y="3814"/>
                  </a:cubicBezTo>
                  <a:cubicBezTo>
                    <a:pt x="3468" y="3795"/>
                    <a:pt x="3611" y="3754"/>
                    <a:pt x="3752" y="3714"/>
                  </a:cubicBezTo>
                  <a:cubicBezTo>
                    <a:pt x="3814" y="3693"/>
                    <a:pt x="3855" y="3693"/>
                    <a:pt x="3915" y="3673"/>
                  </a:cubicBezTo>
                  <a:cubicBezTo>
                    <a:pt x="3976" y="3652"/>
                    <a:pt x="4058" y="3633"/>
                    <a:pt x="4139" y="3592"/>
                  </a:cubicBezTo>
                  <a:cubicBezTo>
                    <a:pt x="4158" y="3592"/>
                    <a:pt x="4179" y="3592"/>
                    <a:pt x="4199" y="3571"/>
                  </a:cubicBezTo>
                  <a:cubicBezTo>
                    <a:pt x="4320" y="3530"/>
                    <a:pt x="4423" y="3490"/>
                    <a:pt x="4544" y="3430"/>
                  </a:cubicBezTo>
                  <a:cubicBezTo>
                    <a:pt x="4604" y="3409"/>
                    <a:pt x="4666" y="3389"/>
                    <a:pt x="4707" y="3368"/>
                  </a:cubicBezTo>
                  <a:cubicBezTo>
                    <a:pt x="4888" y="3287"/>
                    <a:pt x="5072" y="3186"/>
                    <a:pt x="5234" y="3084"/>
                  </a:cubicBezTo>
                  <a:lnTo>
                    <a:pt x="10569" y="1"/>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0"/>
            <p:cNvSpPr/>
            <p:nvPr/>
          </p:nvSpPr>
          <p:spPr>
            <a:xfrm>
              <a:off x="4850792" y="2648955"/>
              <a:ext cx="485749" cy="976744"/>
            </a:xfrm>
            <a:custGeom>
              <a:avLst/>
              <a:gdLst/>
              <a:ahLst/>
              <a:cxnLst/>
              <a:rect l="l" t="t" r="r" b="b"/>
              <a:pathLst>
                <a:path w="13147" h="26436" extrusionOk="0">
                  <a:moveTo>
                    <a:pt x="12640" y="1"/>
                  </a:moveTo>
                  <a:lnTo>
                    <a:pt x="7303" y="3084"/>
                  </a:lnTo>
                  <a:cubicBezTo>
                    <a:pt x="7365" y="3471"/>
                    <a:pt x="7425" y="3836"/>
                    <a:pt x="7466" y="4220"/>
                  </a:cubicBezTo>
                  <a:cubicBezTo>
                    <a:pt x="7527" y="4707"/>
                    <a:pt x="7568" y="5175"/>
                    <a:pt x="7628" y="5640"/>
                  </a:cubicBezTo>
                  <a:cubicBezTo>
                    <a:pt x="7628" y="5722"/>
                    <a:pt x="7628" y="5824"/>
                    <a:pt x="7649" y="5905"/>
                  </a:cubicBezTo>
                  <a:cubicBezTo>
                    <a:pt x="7669" y="6270"/>
                    <a:pt x="7709" y="6635"/>
                    <a:pt x="7730" y="7000"/>
                  </a:cubicBezTo>
                  <a:cubicBezTo>
                    <a:pt x="7750" y="7142"/>
                    <a:pt x="7750" y="7285"/>
                    <a:pt x="7750" y="7447"/>
                  </a:cubicBezTo>
                  <a:cubicBezTo>
                    <a:pt x="7771" y="7731"/>
                    <a:pt x="7790" y="8015"/>
                    <a:pt x="7790" y="8299"/>
                  </a:cubicBezTo>
                  <a:cubicBezTo>
                    <a:pt x="7811" y="8461"/>
                    <a:pt x="7811" y="8602"/>
                    <a:pt x="7811" y="8745"/>
                  </a:cubicBezTo>
                  <a:cubicBezTo>
                    <a:pt x="7811" y="9049"/>
                    <a:pt x="7831" y="9333"/>
                    <a:pt x="7831" y="9617"/>
                  </a:cubicBezTo>
                  <a:lnTo>
                    <a:pt x="7831" y="9982"/>
                  </a:lnTo>
                  <a:cubicBezTo>
                    <a:pt x="7831" y="10368"/>
                    <a:pt x="7811" y="10774"/>
                    <a:pt x="7790" y="11139"/>
                  </a:cubicBezTo>
                  <a:lnTo>
                    <a:pt x="7790" y="11280"/>
                  </a:lnTo>
                  <a:cubicBezTo>
                    <a:pt x="7771" y="11626"/>
                    <a:pt x="7750" y="11970"/>
                    <a:pt x="7730" y="12295"/>
                  </a:cubicBezTo>
                  <a:cubicBezTo>
                    <a:pt x="7709" y="12416"/>
                    <a:pt x="7709" y="12519"/>
                    <a:pt x="7690" y="12640"/>
                  </a:cubicBezTo>
                  <a:cubicBezTo>
                    <a:pt x="7669" y="12903"/>
                    <a:pt x="7649" y="13168"/>
                    <a:pt x="7609" y="13431"/>
                  </a:cubicBezTo>
                  <a:cubicBezTo>
                    <a:pt x="7609" y="13533"/>
                    <a:pt x="7587" y="13655"/>
                    <a:pt x="7568" y="13776"/>
                  </a:cubicBezTo>
                  <a:cubicBezTo>
                    <a:pt x="7527" y="14120"/>
                    <a:pt x="7466" y="14486"/>
                    <a:pt x="7425" y="14831"/>
                  </a:cubicBezTo>
                  <a:cubicBezTo>
                    <a:pt x="7406" y="14851"/>
                    <a:pt x="7406" y="14851"/>
                    <a:pt x="7406" y="14872"/>
                  </a:cubicBezTo>
                  <a:cubicBezTo>
                    <a:pt x="7344" y="15237"/>
                    <a:pt x="7263" y="15581"/>
                    <a:pt x="7203" y="15927"/>
                  </a:cubicBezTo>
                  <a:cubicBezTo>
                    <a:pt x="7182" y="16027"/>
                    <a:pt x="7162" y="16109"/>
                    <a:pt x="7141" y="16190"/>
                  </a:cubicBezTo>
                  <a:cubicBezTo>
                    <a:pt x="7040" y="16576"/>
                    <a:pt x="6938" y="16961"/>
                    <a:pt x="6838" y="17326"/>
                  </a:cubicBezTo>
                  <a:lnTo>
                    <a:pt x="6838" y="17347"/>
                  </a:lnTo>
                  <a:cubicBezTo>
                    <a:pt x="6716" y="17753"/>
                    <a:pt x="6573" y="18158"/>
                    <a:pt x="6432" y="18564"/>
                  </a:cubicBezTo>
                  <a:cubicBezTo>
                    <a:pt x="6411" y="18605"/>
                    <a:pt x="6391" y="18645"/>
                    <a:pt x="6391" y="18686"/>
                  </a:cubicBezTo>
                  <a:cubicBezTo>
                    <a:pt x="6208" y="19173"/>
                    <a:pt x="6026" y="19619"/>
                    <a:pt x="5802" y="20044"/>
                  </a:cubicBezTo>
                  <a:cubicBezTo>
                    <a:pt x="5802" y="20065"/>
                    <a:pt x="5802" y="20085"/>
                    <a:pt x="5783" y="20106"/>
                  </a:cubicBezTo>
                  <a:cubicBezTo>
                    <a:pt x="5661" y="20369"/>
                    <a:pt x="5518" y="20633"/>
                    <a:pt x="5377" y="20896"/>
                  </a:cubicBezTo>
                  <a:cubicBezTo>
                    <a:pt x="5336" y="20958"/>
                    <a:pt x="5296" y="21018"/>
                    <a:pt x="5275" y="21080"/>
                  </a:cubicBezTo>
                  <a:lnTo>
                    <a:pt x="4910" y="21688"/>
                  </a:lnTo>
                  <a:cubicBezTo>
                    <a:pt x="4869" y="21729"/>
                    <a:pt x="4849" y="21789"/>
                    <a:pt x="4809" y="21851"/>
                  </a:cubicBezTo>
                  <a:cubicBezTo>
                    <a:pt x="4666" y="22073"/>
                    <a:pt x="4504" y="22297"/>
                    <a:pt x="4341" y="22519"/>
                  </a:cubicBezTo>
                  <a:cubicBezTo>
                    <a:pt x="4322" y="22560"/>
                    <a:pt x="4281" y="22600"/>
                    <a:pt x="4241" y="22641"/>
                  </a:cubicBezTo>
                  <a:cubicBezTo>
                    <a:pt x="4119" y="22824"/>
                    <a:pt x="3976" y="22987"/>
                    <a:pt x="3855" y="23149"/>
                  </a:cubicBezTo>
                  <a:cubicBezTo>
                    <a:pt x="3795" y="23209"/>
                    <a:pt x="3754" y="23271"/>
                    <a:pt x="3713" y="23331"/>
                  </a:cubicBezTo>
                  <a:cubicBezTo>
                    <a:pt x="3551" y="23514"/>
                    <a:pt x="3389" y="23717"/>
                    <a:pt x="3205" y="23879"/>
                  </a:cubicBezTo>
                  <a:lnTo>
                    <a:pt x="3205" y="23899"/>
                  </a:lnTo>
                  <a:cubicBezTo>
                    <a:pt x="3024" y="24102"/>
                    <a:pt x="2840" y="24264"/>
                    <a:pt x="2658" y="24447"/>
                  </a:cubicBezTo>
                  <a:lnTo>
                    <a:pt x="2516" y="24588"/>
                  </a:lnTo>
                  <a:cubicBezTo>
                    <a:pt x="2353" y="24710"/>
                    <a:pt x="2212" y="24853"/>
                    <a:pt x="2069" y="24975"/>
                  </a:cubicBezTo>
                  <a:cubicBezTo>
                    <a:pt x="2029" y="25015"/>
                    <a:pt x="1988" y="25056"/>
                    <a:pt x="1928" y="25096"/>
                  </a:cubicBezTo>
                  <a:cubicBezTo>
                    <a:pt x="1745" y="25238"/>
                    <a:pt x="1563" y="25400"/>
                    <a:pt x="1360" y="25543"/>
                  </a:cubicBezTo>
                  <a:cubicBezTo>
                    <a:pt x="1320" y="25562"/>
                    <a:pt x="1279" y="25603"/>
                    <a:pt x="1238" y="25624"/>
                  </a:cubicBezTo>
                  <a:cubicBezTo>
                    <a:pt x="1076" y="25746"/>
                    <a:pt x="933" y="25846"/>
                    <a:pt x="771" y="25949"/>
                  </a:cubicBezTo>
                  <a:lnTo>
                    <a:pt x="589" y="26070"/>
                  </a:lnTo>
                  <a:cubicBezTo>
                    <a:pt x="406" y="26192"/>
                    <a:pt x="203" y="26314"/>
                    <a:pt x="0" y="26435"/>
                  </a:cubicBezTo>
                  <a:lnTo>
                    <a:pt x="5315" y="23352"/>
                  </a:lnTo>
                  <a:cubicBezTo>
                    <a:pt x="5518" y="23230"/>
                    <a:pt x="5721" y="23108"/>
                    <a:pt x="5924" y="22966"/>
                  </a:cubicBezTo>
                  <a:cubicBezTo>
                    <a:pt x="5986" y="22946"/>
                    <a:pt x="6026" y="22905"/>
                    <a:pt x="6086" y="22865"/>
                  </a:cubicBezTo>
                  <a:cubicBezTo>
                    <a:pt x="6248" y="22763"/>
                    <a:pt x="6411" y="22641"/>
                    <a:pt x="6554" y="22540"/>
                  </a:cubicBezTo>
                  <a:cubicBezTo>
                    <a:pt x="6614" y="22500"/>
                    <a:pt x="6654" y="22479"/>
                    <a:pt x="6695" y="22438"/>
                  </a:cubicBezTo>
                  <a:cubicBezTo>
                    <a:pt x="6878" y="22297"/>
                    <a:pt x="7081" y="22154"/>
                    <a:pt x="7263" y="21992"/>
                  </a:cubicBezTo>
                  <a:cubicBezTo>
                    <a:pt x="7303" y="21951"/>
                    <a:pt x="7344" y="21911"/>
                    <a:pt x="7385" y="21891"/>
                  </a:cubicBezTo>
                  <a:cubicBezTo>
                    <a:pt x="7527" y="21748"/>
                    <a:pt x="7690" y="21627"/>
                    <a:pt x="7831" y="21485"/>
                  </a:cubicBezTo>
                  <a:cubicBezTo>
                    <a:pt x="7871" y="21445"/>
                    <a:pt x="7933" y="21404"/>
                    <a:pt x="7974" y="21343"/>
                  </a:cubicBezTo>
                  <a:cubicBezTo>
                    <a:pt x="8155" y="21180"/>
                    <a:pt x="8339" y="20999"/>
                    <a:pt x="8521" y="20815"/>
                  </a:cubicBezTo>
                  <a:lnTo>
                    <a:pt x="8542" y="20796"/>
                  </a:lnTo>
                  <a:cubicBezTo>
                    <a:pt x="8704" y="20612"/>
                    <a:pt x="8866" y="20430"/>
                    <a:pt x="9029" y="20228"/>
                  </a:cubicBezTo>
                  <a:cubicBezTo>
                    <a:pt x="9089" y="20187"/>
                    <a:pt x="9129" y="20125"/>
                    <a:pt x="9170" y="20065"/>
                  </a:cubicBezTo>
                  <a:cubicBezTo>
                    <a:pt x="9313" y="19903"/>
                    <a:pt x="9434" y="19720"/>
                    <a:pt x="9576" y="19557"/>
                  </a:cubicBezTo>
                  <a:cubicBezTo>
                    <a:pt x="9597" y="19517"/>
                    <a:pt x="9637" y="19457"/>
                    <a:pt x="9678" y="19416"/>
                  </a:cubicBezTo>
                  <a:cubicBezTo>
                    <a:pt x="9840" y="19213"/>
                    <a:pt x="9981" y="18989"/>
                    <a:pt x="10124" y="18746"/>
                  </a:cubicBezTo>
                  <a:cubicBezTo>
                    <a:pt x="10144" y="18726"/>
                    <a:pt x="10165" y="18726"/>
                    <a:pt x="10165" y="18705"/>
                  </a:cubicBezTo>
                  <a:cubicBezTo>
                    <a:pt x="10184" y="18665"/>
                    <a:pt x="10205" y="18624"/>
                    <a:pt x="10246" y="18584"/>
                  </a:cubicBezTo>
                  <a:cubicBezTo>
                    <a:pt x="10346" y="18402"/>
                    <a:pt x="10468" y="18199"/>
                    <a:pt x="10590" y="17996"/>
                  </a:cubicBezTo>
                  <a:cubicBezTo>
                    <a:pt x="10630" y="17934"/>
                    <a:pt x="10671" y="17853"/>
                    <a:pt x="10712" y="17793"/>
                  </a:cubicBezTo>
                  <a:cubicBezTo>
                    <a:pt x="10833" y="17550"/>
                    <a:pt x="10976" y="17285"/>
                    <a:pt x="11117" y="17001"/>
                  </a:cubicBezTo>
                  <a:lnTo>
                    <a:pt x="11117" y="16982"/>
                  </a:lnTo>
                  <a:cubicBezTo>
                    <a:pt x="11117" y="16982"/>
                    <a:pt x="11138" y="16961"/>
                    <a:pt x="11138" y="16941"/>
                  </a:cubicBezTo>
                  <a:cubicBezTo>
                    <a:pt x="11341" y="16514"/>
                    <a:pt x="11523" y="16068"/>
                    <a:pt x="11706" y="15602"/>
                  </a:cubicBezTo>
                  <a:cubicBezTo>
                    <a:pt x="11706" y="15581"/>
                    <a:pt x="11726" y="15581"/>
                    <a:pt x="11726" y="15562"/>
                  </a:cubicBezTo>
                  <a:cubicBezTo>
                    <a:pt x="11726" y="15521"/>
                    <a:pt x="11747" y="15500"/>
                    <a:pt x="11747" y="15459"/>
                  </a:cubicBezTo>
                  <a:cubicBezTo>
                    <a:pt x="11909" y="15075"/>
                    <a:pt x="12031" y="14669"/>
                    <a:pt x="12153" y="14242"/>
                  </a:cubicBezTo>
                  <a:lnTo>
                    <a:pt x="12172" y="14242"/>
                  </a:lnTo>
                  <a:cubicBezTo>
                    <a:pt x="12275" y="13877"/>
                    <a:pt x="12375" y="13492"/>
                    <a:pt x="12456" y="13106"/>
                  </a:cubicBezTo>
                  <a:cubicBezTo>
                    <a:pt x="12477" y="13046"/>
                    <a:pt x="12477" y="13005"/>
                    <a:pt x="12497" y="12965"/>
                  </a:cubicBezTo>
                  <a:cubicBezTo>
                    <a:pt x="12497" y="12924"/>
                    <a:pt x="12518" y="12884"/>
                    <a:pt x="12518" y="12843"/>
                  </a:cubicBezTo>
                  <a:cubicBezTo>
                    <a:pt x="12599" y="12497"/>
                    <a:pt x="12680" y="12132"/>
                    <a:pt x="12740" y="11767"/>
                  </a:cubicBezTo>
                  <a:lnTo>
                    <a:pt x="12740" y="11727"/>
                  </a:lnTo>
                  <a:cubicBezTo>
                    <a:pt x="12802" y="11382"/>
                    <a:pt x="12843" y="11037"/>
                    <a:pt x="12903" y="10672"/>
                  </a:cubicBezTo>
                  <a:cubicBezTo>
                    <a:pt x="12903" y="10631"/>
                    <a:pt x="12903" y="10590"/>
                    <a:pt x="12924" y="10530"/>
                  </a:cubicBezTo>
                  <a:cubicBezTo>
                    <a:pt x="12924" y="10469"/>
                    <a:pt x="12924" y="10388"/>
                    <a:pt x="12943" y="10328"/>
                  </a:cubicBezTo>
                  <a:cubicBezTo>
                    <a:pt x="12964" y="10084"/>
                    <a:pt x="13005" y="9820"/>
                    <a:pt x="13024" y="9557"/>
                  </a:cubicBezTo>
                  <a:cubicBezTo>
                    <a:pt x="13024" y="9475"/>
                    <a:pt x="13045" y="9394"/>
                    <a:pt x="13045" y="9333"/>
                  </a:cubicBezTo>
                  <a:lnTo>
                    <a:pt x="13045" y="9191"/>
                  </a:lnTo>
                  <a:cubicBezTo>
                    <a:pt x="13086" y="8867"/>
                    <a:pt x="13105" y="8521"/>
                    <a:pt x="13105" y="8177"/>
                  </a:cubicBezTo>
                  <a:cubicBezTo>
                    <a:pt x="13127" y="8137"/>
                    <a:pt x="13127" y="8115"/>
                    <a:pt x="13127" y="8075"/>
                  </a:cubicBezTo>
                  <a:lnTo>
                    <a:pt x="13127" y="8055"/>
                  </a:lnTo>
                  <a:cubicBezTo>
                    <a:pt x="13146" y="7669"/>
                    <a:pt x="13146" y="7285"/>
                    <a:pt x="13146" y="6879"/>
                  </a:cubicBezTo>
                  <a:lnTo>
                    <a:pt x="13146" y="6798"/>
                  </a:lnTo>
                  <a:lnTo>
                    <a:pt x="13146" y="6533"/>
                  </a:lnTo>
                  <a:lnTo>
                    <a:pt x="13146" y="5662"/>
                  </a:lnTo>
                  <a:cubicBezTo>
                    <a:pt x="13127" y="5580"/>
                    <a:pt x="13127" y="5519"/>
                    <a:pt x="13127" y="5459"/>
                  </a:cubicBezTo>
                  <a:lnTo>
                    <a:pt x="13127" y="5215"/>
                  </a:lnTo>
                  <a:cubicBezTo>
                    <a:pt x="13105" y="4931"/>
                    <a:pt x="13105" y="4647"/>
                    <a:pt x="13086" y="4342"/>
                  </a:cubicBezTo>
                  <a:cubicBezTo>
                    <a:pt x="13086" y="4241"/>
                    <a:pt x="13065" y="4160"/>
                    <a:pt x="13065" y="4058"/>
                  </a:cubicBezTo>
                  <a:lnTo>
                    <a:pt x="13065" y="3896"/>
                  </a:lnTo>
                  <a:cubicBezTo>
                    <a:pt x="13024" y="3552"/>
                    <a:pt x="13005" y="3187"/>
                    <a:pt x="12964" y="2821"/>
                  </a:cubicBezTo>
                  <a:cubicBezTo>
                    <a:pt x="12964" y="2740"/>
                    <a:pt x="12964" y="2659"/>
                    <a:pt x="12943" y="2597"/>
                  </a:cubicBezTo>
                  <a:lnTo>
                    <a:pt x="12943" y="2557"/>
                  </a:lnTo>
                  <a:cubicBezTo>
                    <a:pt x="12903" y="2091"/>
                    <a:pt x="12843" y="1604"/>
                    <a:pt x="12781" y="1117"/>
                  </a:cubicBezTo>
                  <a:lnTo>
                    <a:pt x="12781" y="1015"/>
                  </a:lnTo>
                  <a:cubicBezTo>
                    <a:pt x="12740" y="690"/>
                    <a:pt x="12680" y="346"/>
                    <a:pt x="12640"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0"/>
            <p:cNvSpPr/>
            <p:nvPr/>
          </p:nvSpPr>
          <p:spPr>
            <a:xfrm>
              <a:off x="4358347" y="2460261"/>
              <a:ext cx="369549" cy="713789"/>
            </a:xfrm>
            <a:custGeom>
              <a:avLst/>
              <a:gdLst/>
              <a:ahLst/>
              <a:cxnLst/>
              <a:rect l="l" t="t" r="r" b="b"/>
              <a:pathLst>
                <a:path w="10002" h="19319" extrusionOk="0">
                  <a:moveTo>
                    <a:pt x="3109" y="1150"/>
                  </a:moveTo>
                  <a:cubicBezTo>
                    <a:pt x="3395" y="1150"/>
                    <a:pt x="3717" y="1242"/>
                    <a:pt x="4058" y="1437"/>
                  </a:cubicBezTo>
                  <a:lnTo>
                    <a:pt x="6005" y="2573"/>
                  </a:lnTo>
                  <a:cubicBezTo>
                    <a:pt x="7182" y="3241"/>
                    <a:pt x="8135" y="4905"/>
                    <a:pt x="8135" y="6244"/>
                  </a:cubicBezTo>
                  <a:lnTo>
                    <a:pt x="8135" y="8943"/>
                  </a:lnTo>
                  <a:lnTo>
                    <a:pt x="1907" y="5372"/>
                  </a:lnTo>
                  <a:lnTo>
                    <a:pt x="1927" y="2654"/>
                  </a:lnTo>
                  <a:cubicBezTo>
                    <a:pt x="1927" y="1703"/>
                    <a:pt x="2408" y="1150"/>
                    <a:pt x="3109" y="1150"/>
                  </a:cubicBezTo>
                  <a:close/>
                  <a:moveTo>
                    <a:pt x="4434" y="9215"/>
                  </a:moveTo>
                  <a:cubicBezTo>
                    <a:pt x="4608" y="9215"/>
                    <a:pt x="4804" y="9271"/>
                    <a:pt x="5010" y="9389"/>
                  </a:cubicBezTo>
                  <a:cubicBezTo>
                    <a:pt x="5741" y="9814"/>
                    <a:pt x="6309" y="10809"/>
                    <a:pt x="6309" y="11640"/>
                  </a:cubicBezTo>
                  <a:cubicBezTo>
                    <a:pt x="6309" y="12236"/>
                    <a:pt x="6018" y="12576"/>
                    <a:pt x="5591" y="12576"/>
                  </a:cubicBezTo>
                  <a:cubicBezTo>
                    <a:pt x="5567" y="12576"/>
                    <a:pt x="5543" y="12575"/>
                    <a:pt x="5518" y="12573"/>
                  </a:cubicBezTo>
                  <a:lnTo>
                    <a:pt x="5518" y="14359"/>
                  </a:lnTo>
                  <a:cubicBezTo>
                    <a:pt x="5518" y="14586"/>
                    <a:pt x="5399" y="14714"/>
                    <a:pt x="5229" y="14714"/>
                  </a:cubicBezTo>
                  <a:cubicBezTo>
                    <a:pt x="5157" y="14714"/>
                    <a:pt x="5076" y="14691"/>
                    <a:pt x="4991" y="14643"/>
                  </a:cubicBezTo>
                  <a:cubicBezTo>
                    <a:pt x="4726" y="14480"/>
                    <a:pt x="4483" y="14096"/>
                    <a:pt x="4483" y="13771"/>
                  </a:cubicBezTo>
                  <a:lnTo>
                    <a:pt x="4504" y="11986"/>
                  </a:lnTo>
                  <a:cubicBezTo>
                    <a:pt x="4037" y="11478"/>
                    <a:pt x="3712" y="10769"/>
                    <a:pt x="3712" y="10139"/>
                  </a:cubicBezTo>
                  <a:cubicBezTo>
                    <a:pt x="3712" y="9549"/>
                    <a:pt x="4008" y="9215"/>
                    <a:pt x="4434" y="9215"/>
                  </a:cubicBezTo>
                  <a:close/>
                  <a:moveTo>
                    <a:pt x="2698" y="1"/>
                  </a:moveTo>
                  <a:cubicBezTo>
                    <a:pt x="1713" y="1"/>
                    <a:pt x="1034" y="785"/>
                    <a:pt x="1034" y="2146"/>
                  </a:cubicBezTo>
                  <a:lnTo>
                    <a:pt x="1015" y="4845"/>
                  </a:lnTo>
                  <a:lnTo>
                    <a:pt x="20" y="4277"/>
                  </a:lnTo>
                  <a:lnTo>
                    <a:pt x="20" y="10017"/>
                  </a:lnTo>
                  <a:cubicBezTo>
                    <a:pt x="0" y="13182"/>
                    <a:pt x="2232" y="17036"/>
                    <a:pt x="4991" y="18640"/>
                  </a:cubicBezTo>
                  <a:cubicBezTo>
                    <a:pt x="5794" y="19100"/>
                    <a:pt x="6552" y="19318"/>
                    <a:pt x="7224" y="19318"/>
                  </a:cubicBezTo>
                  <a:cubicBezTo>
                    <a:pt x="8861" y="19318"/>
                    <a:pt x="9987" y="18023"/>
                    <a:pt x="10001" y="15779"/>
                  </a:cubicBezTo>
                  <a:lnTo>
                    <a:pt x="10001" y="10038"/>
                  </a:lnTo>
                  <a:lnTo>
                    <a:pt x="9027" y="9470"/>
                  </a:lnTo>
                  <a:lnTo>
                    <a:pt x="9027" y="6752"/>
                  </a:lnTo>
                  <a:cubicBezTo>
                    <a:pt x="9027" y="4845"/>
                    <a:pt x="7688" y="2511"/>
                    <a:pt x="6005" y="1537"/>
                  </a:cubicBezTo>
                  <a:lnTo>
                    <a:pt x="4058" y="422"/>
                  </a:lnTo>
                  <a:cubicBezTo>
                    <a:pt x="3569" y="136"/>
                    <a:pt x="3107" y="1"/>
                    <a:pt x="2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564;p50">
            <a:extLst>
              <a:ext uri="{FF2B5EF4-FFF2-40B4-BE49-F238E27FC236}">
                <a16:creationId xmlns:a16="http://schemas.microsoft.com/office/drawing/2014/main" id="{12937CEB-BA33-4601-BD47-CDF00521BB2C}"/>
              </a:ext>
            </a:extLst>
          </p:cNvPr>
          <p:cNvSpPr txBox="1">
            <a:spLocks/>
          </p:cNvSpPr>
          <p:nvPr/>
        </p:nvSpPr>
        <p:spPr>
          <a:xfrm>
            <a:off x="-2081438" y="944944"/>
            <a:ext cx="7717500" cy="534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CO" sz="2500">
                <a:solidFill>
                  <a:schemeClr val="accent1"/>
                </a:solidFill>
                <a:latin typeface="Anton" pitchFamily="2" charset="0"/>
              </a:rPr>
              <a:t>Tipos de Cuentas</a:t>
            </a:r>
          </a:p>
        </p:txBody>
      </p:sp>
      <p:grpSp>
        <p:nvGrpSpPr>
          <p:cNvPr id="4" name="Google Shape;2160;p65">
            <a:extLst>
              <a:ext uri="{FF2B5EF4-FFF2-40B4-BE49-F238E27FC236}">
                <a16:creationId xmlns:a16="http://schemas.microsoft.com/office/drawing/2014/main" id="{AAF85F7E-74A1-4646-B1BF-8D8B39C2BD28}"/>
              </a:ext>
            </a:extLst>
          </p:cNvPr>
          <p:cNvGrpSpPr/>
          <p:nvPr/>
        </p:nvGrpSpPr>
        <p:grpSpPr>
          <a:xfrm>
            <a:off x="1102107" y="2024973"/>
            <a:ext cx="1667274" cy="1655983"/>
            <a:chOff x="884150" y="1590025"/>
            <a:chExt cx="1173225" cy="1225425"/>
          </a:xfrm>
        </p:grpSpPr>
        <p:sp>
          <p:nvSpPr>
            <p:cNvPr id="5" name="Google Shape;2161;p65">
              <a:extLst>
                <a:ext uri="{FF2B5EF4-FFF2-40B4-BE49-F238E27FC236}">
                  <a16:creationId xmlns:a16="http://schemas.microsoft.com/office/drawing/2014/main" id="{D42484E4-5AE1-4ACA-8F92-61D940AC91CD}"/>
                </a:ext>
              </a:extLst>
            </p:cNvPr>
            <p:cNvSpPr/>
            <p:nvPr/>
          </p:nvSpPr>
          <p:spPr>
            <a:xfrm>
              <a:off x="884150" y="1998250"/>
              <a:ext cx="473175" cy="817200"/>
            </a:xfrm>
            <a:custGeom>
              <a:avLst/>
              <a:gdLst/>
              <a:ahLst/>
              <a:cxnLst/>
              <a:rect l="l" t="t" r="r" b="b"/>
              <a:pathLst>
                <a:path w="18927" h="32688" extrusionOk="0">
                  <a:moveTo>
                    <a:pt x="485" y="0"/>
                  </a:moveTo>
                  <a:cubicBezTo>
                    <a:pt x="172" y="278"/>
                    <a:pt x="0" y="658"/>
                    <a:pt x="0" y="1074"/>
                  </a:cubicBezTo>
                  <a:lnTo>
                    <a:pt x="0" y="21734"/>
                  </a:lnTo>
                  <a:lnTo>
                    <a:pt x="0" y="21803"/>
                  </a:lnTo>
                  <a:lnTo>
                    <a:pt x="0" y="22532"/>
                  </a:lnTo>
                  <a:cubicBezTo>
                    <a:pt x="0" y="22982"/>
                    <a:pt x="277" y="23398"/>
                    <a:pt x="657" y="23642"/>
                  </a:cubicBezTo>
                  <a:lnTo>
                    <a:pt x="15738" y="32341"/>
                  </a:lnTo>
                  <a:cubicBezTo>
                    <a:pt x="15807" y="32377"/>
                    <a:pt x="15910" y="32410"/>
                    <a:pt x="15979" y="32446"/>
                  </a:cubicBezTo>
                  <a:cubicBezTo>
                    <a:pt x="16375" y="32607"/>
                    <a:pt x="16802" y="32687"/>
                    <a:pt x="17232" y="32687"/>
                  </a:cubicBezTo>
                  <a:cubicBezTo>
                    <a:pt x="17817" y="32687"/>
                    <a:pt x="18407" y="32538"/>
                    <a:pt x="18927" y="32238"/>
                  </a:cubicBezTo>
                  <a:lnTo>
                    <a:pt x="17158" y="31268"/>
                  </a:lnTo>
                  <a:lnTo>
                    <a:pt x="16880" y="31476"/>
                  </a:lnTo>
                  <a:lnTo>
                    <a:pt x="1803" y="22774"/>
                  </a:lnTo>
                  <a:lnTo>
                    <a:pt x="1803" y="21492"/>
                  </a:lnTo>
                  <a:lnTo>
                    <a:pt x="796" y="21492"/>
                  </a:lnTo>
                  <a:lnTo>
                    <a:pt x="796" y="21354"/>
                  </a:lnTo>
                  <a:lnTo>
                    <a:pt x="796" y="1526"/>
                  </a:lnTo>
                  <a:cubicBezTo>
                    <a:pt x="796" y="1110"/>
                    <a:pt x="971" y="727"/>
                    <a:pt x="1248" y="450"/>
                  </a:cubicBezTo>
                  <a:lnTo>
                    <a:pt x="485"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62;p65">
              <a:extLst>
                <a:ext uri="{FF2B5EF4-FFF2-40B4-BE49-F238E27FC236}">
                  <a16:creationId xmlns:a16="http://schemas.microsoft.com/office/drawing/2014/main" id="{6AE9465A-0872-467C-8F4B-93E561423F44}"/>
                </a:ext>
              </a:extLst>
            </p:cNvPr>
            <p:cNvSpPr/>
            <p:nvPr/>
          </p:nvSpPr>
          <p:spPr>
            <a:xfrm>
              <a:off x="913600" y="2135375"/>
              <a:ext cx="1140500" cy="652375"/>
            </a:xfrm>
            <a:custGeom>
              <a:avLst/>
              <a:gdLst/>
              <a:ahLst/>
              <a:cxnLst/>
              <a:rect l="l" t="t" r="r" b="b"/>
              <a:pathLst>
                <a:path w="45620" h="26095" extrusionOk="0">
                  <a:moveTo>
                    <a:pt x="29087" y="1"/>
                  </a:moveTo>
                  <a:cubicBezTo>
                    <a:pt x="28780" y="1"/>
                    <a:pt x="28477" y="78"/>
                    <a:pt x="28218" y="234"/>
                  </a:cubicBezTo>
                  <a:lnTo>
                    <a:pt x="278" y="16354"/>
                  </a:lnTo>
                  <a:cubicBezTo>
                    <a:pt x="1" y="16526"/>
                    <a:pt x="1" y="16942"/>
                    <a:pt x="278" y="17117"/>
                  </a:cubicBezTo>
                  <a:lnTo>
                    <a:pt x="15702" y="25991"/>
                  </a:lnTo>
                  <a:cubicBezTo>
                    <a:pt x="15806" y="26060"/>
                    <a:pt x="15937" y="26095"/>
                    <a:pt x="16067" y="26095"/>
                  </a:cubicBezTo>
                  <a:cubicBezTo>
                    <a:pt x="16197" y="26095"/>
                    <a:pt x="16328" y="26060"/>
                    <a:pt x="16432" y="25991"/>
                  </a:cubicBezTo>
                  <a:lnTo>
                    <a:pt x="44959" y="9560"/>
                  </a:lnTo>
                  <a:lnTo>
                    <a:pt x="44995" y="9662"/>
                  </a:lnTo>
                  <a:lnTo>
                    <a:pt x="45619" y="9282"/>
                  </a:lnTo>
                  <a:lnTo>
                    <a:pt x="45098" y="8936"/>
                  </a:lnTo>
                  <a:cubicBezTo>
                    <a:pt x="45065" y="8936"/>
                    <a:pt x="45065" y="8936"/>
                    <a:pt x="45029" y="8900"/>
                  </a:cubicBezTo>
                  <a:lnTo>
                    <a:pt x="29984" y="234"/>
                  </a:lnTo>
                  <a:cubicBezTo>
                    <a:pt x="29707" y="78"/>
                    <a:pt x="29395" y="1"/>
                    <a:pt x="2908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63;p65">
              <a:extLst>
                <a:ext uri="{FF2B5EF4-FFF2-40B4-BE49-F238E27FC236}">
                  <a16:creationId xmlns:a16="http://schemas.microsoft.com/office/drawing/2014/main" id="{3A806712-F095-49ED-AE1C-AA3001B94C39}"/>
                </a:ext>
              </a:extLst>
            </p:cNvPr>
            <p:cNvSpPr/>
            <p:nvPr/>
          </p:nvSpPr>
          <p:spPr>
            <a:xfrm>
              <a:off x="1025350" y="2196675"/>
              <a:ext cx="879675" cy="511550"/>
            </a:xfrm>
            <a:custGeom>
              <a:avLst/>
              <a:gdLst/>
              <a:ahLst/>
              <a:cxnLst/>
              <a:rect l="l" t="t" r="r" b="b"/>
              <a:pathLst>
                <a:path w="35187" h="20462" extrusionOk="0">
                  <a:moveTo>
                    <a:pt x="22898" y="0"/>
                  </a:moveTo>
                  <a:cubicBezTo>
                    <a:pt x="22603" y="0"/>
                    <a:pt x="22308" y="69"/>
                    <a:pt x="22048" y="208"/>
                  </a:cubicBezTo>
                  <a:lnTo>
                    <a:pt x="556" y="12618"/>
                  </a:lnTo>
                  <a:cubicBezTo>
                    <a:pt x="1" y="12931"/>
                    <a:pt x="1" y="13727"/>
                    <a:pt x="556" y="14041"/>
                  </a:cubicBezTo>
                  <a:lnTo>
                    <a:pt x="11024" y="20072"/>
                  </a:lnTo>
                  <a:cubicBezTo>
                    <a:pt x="11475" y="20332"/>
                    <a:pt x="11978" y="20461"/>
                    <a:pt x="12480" y="20461"/>
                  </a:cubicBezTo>
                  <a:cubicBezTo>
                    <a:pt x="12983" y="20461"/>
                    <a:pt x="13486" y="20332"/>
                    <a:pt x="13936" y="20072"/>
                  </a:cubicBezTo>
                  <a:lnTo>
                    <a:pt x="34494" y="8217"/>
                  </a:lnTo>
                  <a:cubicBezTo>
                    <a:pt x="35187" y="7801"/>
                    <a:pt x="35187" y="6794"/>
                    <a:pt x="34494" y="6414"/>
                  </a:cubicBezTo>
                  <a:lnTo>
                    <a:pt x="23748" y="208"/>
                  </a:lnTo>
                  <a:cubicBezTo>
                    <a:pt x="23487" y="69"/>
                    <a:pt x="23192" y="0"/>
                    <a:pt x="22898"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64;p65">
              <a:extLst>
                <a:ext uri="{FF2B5EF4-FFF2-40B4-BE49-F238E27FC236}">
                  <a16:creationId xmlns:a16="http://schemas.microsoft.com/office/drawing/2014/main" id="{3F28D6A3-E908-4509-AEA4-2090549E42B3}"/>
                </a:ext>
              </a:extLst>
            </p:cNvPr>
            <p:cNvSpPr/>
            <p:nvPr/>
          </p:nvSpPr>
          <p:spPr>
            <a:xfrm>
              <a:off x="896275" y="1590025"/>
              <a:ext cx="736650" cy="942075"/>
            </a:xfrm>
            <a:custGeom>
              <a:avLst/>
              <a:gdLst/>
              <a:ahLst/>
              <a:cxnLst/>
              <a:rect l="l" t="t" r="r" b="b"/>
              <a:pathLst>
                <a:path w="29466" h="37683" extrusionOk="0">
                  <a:moveTo>
                    <a:pt x="28368" y="0"/>
                  </a:moveTo>
                  <a:cubicBezTo>
                    <a:pt x="28260" y="0"/>
                    <a:pt x="28147" y="36"/>
                    <a:pt x="28043" y="106"/>
                  </a:cubicBezTo>
                  <a:lnTo>
                    <a:pt x="278" y="16085"/>
                  </a:lnTo>
                  <a:cubicBezTo>
                    <a:pt x="172" y="16155"/>
                    <a:pt x="70" y="16224"/>
                    <a:pt x="0" y="16329"/>
                  </a:cubicBezTo>
                  <a:lnTo>
                    <a:pt x="763" y="16779"/>
                  </a:lnTo>
                  <a:cubicBezTo>
                    <a:pt x="486" y="17056"/>
                    <a:pt x="311" y="17439"/>
                    <a:pt x="311" y="17855"/>
                  </a:cubicBezTo>
                  <a:lnTo>
                    <a:pt x="311" y="37683"/>
                  </a:lnTo>
                  <a:lnTo>
                    <a:pt x="28980" y="21113"/>
                  </a:lnTo>
                  <a:lnTo>
                    <a:pt x="28980" y="694"/>
                  </a:lnTo>
                  <a:lnTo>
                    <a:pt x="29465" y="556"/>
                  </a:lnTo>
                  <a:lnTo>
                    <a:pt x="28667" y="106"/>
                  </a:lnTo>
                  <a:cubicBezTo>
                    <a:pt x="28581" y="36"/>
                    <a:pt x="28477" y="0"/>
                    <a:pt x="28368"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65;p65">
              <a:extLst>
                <a:ext uri="{FF2B5EF4-FFF2-40B4-BE49-F238E27FC236}">
                  <a16:creationId xmlns:a16="http://schemas.microsoft.com/office/drawing/2014/main" id="{D210CF84-8F1D-4B4D-928A-F9BF153B7817}"/>
                </a:ext>
              </a:extLst>
            </p:cNvPr>
            <p:cNvSpPr/>
            <p:nvPr/>
          </p:nvSpPr>
          <p:spPr>
            <a:xfrm>
              <a:off x="904025" y="1600775"/>
              <a:ext cx="736650" cy="948675"/>
            </a:xfrm>
            <a:custGeom>
              <a:avLst/>
              <a:gdLst/>
              <a:ahLst/>
              <a:cxnLst/>
              <a:rect l="l" t="t" r="r" b="b"/>
              <a:pathLst>
                <a:path w="29466" h="37947" extrusionOk="0">
                  <a:moveTo>
                    <a:pt x="28834" y="1"/>
                  </a:moveTo>
                  <a:cubicBezTo>
                    <a:pt x="28780" y="1"/>
                    <a:pt x="28724" y="8"/>
                    <a:pt x="28670" y="23"/>
                  </a:cubicBezTo>
                  <a:cubicBezTo>
                    <a:pt x="28601" y="56"/>
                    <a:pt x="28565" y="56"/>
                    <a:pt x="28531" y="92"/>
                  </a:cubicBezTo>
                  <a:lnTo>
                    <a:pt x="764" y="16107"/>
                  </a:lnTo>
                  <a:cubicBezTo>
                    <a:pt x="661" y="16177"/>
                    <a:pt x="556" y="16246"/>
                    <a:pt x="453" y="16349"/>
                  </a:cubicBezTo>
                  <a:cubicBezTo>
                    <a:pt x="176" y="16626"/>
                    <a:pt x="1" y="17009"/>
                    <a:pt x="1" y="17425"/>
                  </a:cubicBezTo>
                  <a:lnTo>
                    <a:pt x="1" y="37669"/>
                  </a:lnTo>
                  <a:cubicBezTo>
                    <a:pt x="1" y="37828"/>
                    <a:pt x="143" y="37946"/>
                    <a:pt x="287" y="37946"/>
                  </a:cubicBezTo>
                  <a:cubicBezTo>
                    <a:pt x="332" y="37946"/>
                    <a:pt x="376" y="37935"/>
                    <a:pt x="417" y="37910"/>
                  </a:cubicBezTo>
                  <a:lnTo>
                    <a:pt x="29189" y="21307"/>
                  </a:lnTo>
                  <a:cubicBezTo>
                    <a:pt x="29363" y="21202"/>
                    <a:pt x="29466" y="20994"/>
                    <a:pt x="29466" y="20822"/>
                  </a:cubicBezTo>
                  <a:lnTo>
                    <a:pt x="29466" y="647"/>
                  </a:lnTo>
                  <a:cubicBezTo>
                    <a:pt x="29466" y="260"/>
                    <a:pt x="29161" y="1"/>
                    <a:pt x="28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66;p65">
              <a:extLst>
                <a:ext uri="{FF2B5EF4-FFF2-40B4-BE49-F238E27FC236}">
                  <a16:creationId xmlns:a16="http://schemas.microsoft.com/office/drawing/2014/main" id="{0BA86152-1FB4-4010-A639-AAC6E81640DD}"/>
                </a:ext>
              </a:extLst>
            </p:cNvPr>
            <p:cNvSpPr/>
            <p:nvPr/>
          </p:nvSpPr>
          <p:spPr>
            <a:xfrm>
              <a:off x="1320900" y="2366625"/>
              <a:ext cx="736475" cy="441475"/>
            </a:xfrm>
            <a:custGeom>
              <a:avLst/>
              <a:gdLst/>
              <a:ahLst/>
              <a:cxnLst/>
              <a:rect l="l" t="t" r="r" b="b"/>
              <a:pathLst>
                <a:path w="29459" h="17659" extrusionOk="0">
                  <a:moveTo>
                    <a:pt x="29226" y="0"/>
                  </a:moveTo>
                  <a:cubicBezTo>
                    <a:pt x="29192" y="0"/>
                    <a:pt x="29155" y="10"/>
                    <a:pt x="29119" y="32"/>
                  </a:cubicBezTo>
                  <a:lnTo>
                    <a:pt x="140" y="16741"/>
                  </a:lnTo>
                  <a:cubicBezTo>
                    <a:pt x="70" y="16810"/>
                    <a:pt x="1" y="16913"/>
                    <a:pt x="34" y="17018"/>
                  </a:cubicBezTo>
                  <a:cubicBezTo>
                    <a:pt x="206" y="17432"/>
                    <a:pt x="584" y="17658"/>
                    <a:pt x="974" y="17658"/>
                  </a:cubicBezTo>
                  <a:cubicBezTo>
                    <a:pt x="1137" y="17658"/>
                    <a:pt x="1303" y="17618"/>
                    <a:pt x="1457" y="17537"/>
                  </a:cubicBezTo>
                  <a:lnTo>
                    <a:pt x="28321" y="2007"/>
                  </a:lnTo>
                  <a:cubicBezTo>
                    <a:pt x="28806" y="1730"/>
                    <a:pt x="29189" y="1244"/>
                    <a:pt x="29327" y="690"/>
                  </a:cubicBezTo>
                  <a:lnTo>
                    <a:pt x="29430" y="274"/>
                  </a:lnTo>
                  <a:cubicBezTo>
                    <a:pt x="29458" y="138"/>
                    <a:pt x="29355" y="0"/>
                    <a:pt x="2922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67;p65">
              <a:extLst>
                <a:ext uri="{FF2B5EF4-FFF2-40B4-BE49-F238E27FC236}">
                  <a16:creationId xmlns:a16="http://schemas.microsoft.com/office/drawing/2014/main" id="{62F2706A-67C5-40AA-80B7-441903F618E3}"/>
                </a:ext>
              </a:extLst>
            </p:cNvPr>
            <p:cNvSpPr/>
            <p:nvPr/>
          </p:nvSpPr>
          <p:spPr>
            <a:xfrm>
              <a:off x="1132825" y="2465975"/>
              <a:ext cx="70250" cy="42950"/>
            </a:xfrm>
            <a:custGeom>
              <a:avLst/>
              <a:gdLst/>
              <a:ahLst/>
              <a:cxnLst/>
              <a:rect l="l" t="t" r="r" b="b"/>
              <a:pathLst>
                <a:path w="2810" h="1718" extrusionOk="0">
                  <a:moveTo>
                    <a:pt x="1405" y="0"/>
                  </a:moveTo>
                  <a:cubicBezTo>
                    <a:pt x="1301" y="0"/>
                    <a:pt x="1197" y="27"/>
                    <a:pt x="1110" y="80"/>
                  </a:cubicBezTo>
                  <a:lnTo>
                    <a:pt x="208" y="598"/>
                  </a:lnTo>
                  <a:cubicBezTo>
                    <a:pt x="0" y="703"/>
                    <a:pt x="0" y="1014"/>
                    <a:pt x="208" y="1153"/>
                  </a:cubicBezTo>
                  <a:lnTo>
                    <a:pt x="1076" y="1638"/>
                  </a:lnTo>
                  <a:cubicBezTo>
                    <a:pt x="1180" y="1691"/>
                    <a:pt x="1293" y="1717"/>
                    <a:pt x="1405" y="1717"/>
                  </a:cubicBezTo>
                  <a:cubicBezTo>
                    <a:pt x="1517" y="1717"/>
                    <a:pt x="1630" y="1691"/>
                    <a:pt x="1734" y="1638"/>
                  </a:cubicBezTo>
                  <a:lnTo>
                    <a:pt x="2602" y="1153"/>
                  </a:lnTo>
                  <a:cubicBezTo>
                    <a:pt x="2810" y="1014"/>
                    <a:pt x="2810" y="703"/>
                    <a:pt x="2602" y="598"/>
                  </a:cubicBezTo>
                  <a:lnTo>
                    <a:pt x="1700" y="80"/>
                  </a:lnTo>
                  <a:cubicBezTo>
                    <a:pt x="1613" y="27"/>
                    <a:pt x="150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68;p65">
              <a:extLst>
                <a:ext uri="{FF2B5EF4-FFF2-40B4-BE49-F238E27FC236}">
                  <a16:creationId xmlns:a16="http://schemas.microsoft.com/office/drawing/2014/main" id="{54085F5A-1EAF-4665-9789-CE4347E49AD1}"/>
                </a:ext>
              </a:extLst>
            </p:cNvPr>
            <p:cNvSpPr/>
            <p:nvPr/>
          </p:nvSpPr>
          <p:spPr>
            <a:xfrm>
              <a:off x="1195225" y="2429575"/>
              <a:ext cx="70250" cy="43575"/>
            </a:xfrm>
            <a:custGeom>
              <a:avLst/>
              <a:gdLst/>
              <a:ahLst/>
              <a:cxnLst/>
              <a:rect l="l" t="t" r="r" b="b"/>
              <a:pathLst>
                <a:path w="2810" h="1743" extrusionOk="0">
                  <a:moveTo>
                    <a:pt x="1392" y="1"/>
                  </a:moveTo>
                  <a:cubicBezTo>
                    <a:pt x="1293" y="1"/>
                    <a:pt x="1197" y="27"/>
                    <a:pt x="1110" y="80"/>
                  </a:cubicBezTo>
                  <a:lnTo>
                    <a:pt x="208" y="598"/>
                  </a:lnTo>
                  <a:cubicBezTo>
                    <a:pt x="0" y="737"/>
                    <a:pt x="0" y="1050"/>
                    <a:pt x="208" y="1153"/>
                  </a:cubicBezTo>
                  <a:lnTo>
                    <a:pt x="1076" y="1638"/>
                  </a:lnTo>
                  <a:cubicBezTo>
                    <a:pt x="1180" y="1707"/>
                    <a:pt x="1293" y="1742"/>
                    <a:pt x="1405" y="1742"/>
                  </a:cubicBezTo>
                  <a:cubicBezTo>
                    <a:pt x="1517" y="1742"/>
                    <a:pt x="1629" y="1707"/>
                    <a:pt x="1733" y="1638"/>
                  </a:cubicBezTo>
                  <a:lnTo>
                    <a:pt x="2565" y="1153"/>
                  </a:lnTo>
                  <a:cubicBezTo>
                    <a:pt x="2809" y="1050"/>
                    <a:pt x="2809" y="737"/>
                    <a:pt x="2565" y="598"/>
                  </a:cubicBezTo>
                  <a:lnTo>
                    <a:pt x="1700" y="80"/>
                  </a:lnTo>
                  <a:cubicBezTo>
                    <a:pt x="1596" y="27"/>
                    <a:pt x="1492" y="1"/>
                    <a:pt x="1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69;p65">
              <a:extLst>
                <a:ext uri="{FF2B5EF4-FFF2-40B4-BE49-F238E27FC236}">
                  <a16:creationId xmlns:a16="http://schemas.microsoft.com/office/drawing/2014/main" id="{2A5901A5-341D-401A-B4F6-8645A2089E0C}"/>
                </a:ext>
              </a:extLst>
            </p:cNvPr>
            <p:cNvSpPr/>
            <p:nvPr/>
          </p:nvSpPr>
          <p:spPr>
            <a:xfrm>
              <a:off x="1257625" y="2394075"/>
              <a:ext cx="69350" cy="42900"/>
            </a:xfrm>
            <a:custGeom>
              <a:avLst/>
              <a:gdLst/>
              <a:ahLst/>
              <a:cxnLst/>
              <a:rect l="l" t="t" r="r" b="b"/>
              <a:pathLst>
                <a:path w="2774" h="1716" extrusionOk="0">
                  <a:moveTo>
                    <a:pt x="1388" y="0"/>
                  </a:moveTo>
                  <a:cubicBezTo>
                    <a:pt x="1292" y="0"/>
                    <a:pt x="1197" y="26"/>
                    <a:pt x="1109" y="77"/>
                  </a:cubicBezTo>
                  <a:lnTo>
                    <a:pt x="208" y="598"/>
                  </a:lnTo>
                  <a:cubicBezTo>
                    <a:pt x="0" y="701"/>
                    <a:pt x="0" y="1014"/>
                    <a:pt x="208" y="1153"/>
                  </a:cubicBezTo>
                  <a:lnTo>
                    <a:pt x="1040" y="1638"/>
                  </a:lnTo>
                  <a:cubicBezTo>
                    <a:pt x="1144" y="1690"/>
                    <a:pt x="1265" y="1715"/>
                    <a:pt x="1387" y="1715"/>
                  </a:cubicBezTo>
                  <a:cubicBezTo>
                    <a:pt x="1508" y="1715"/>
                    <a:pt x="1629" y="1690"/>
                    <a:pt x="1733" y="1638"/>
                  </a:cubicBezTo>
                  <a:lnTo>
                    <a:pt x="2565" y="1153"/>
                  </a:lnTo>
                  <a:cubicBezTo>
                    <a:pt x="2773" y="1014"/>
                    <a:pt x="2773" y="701"/>
                    <a:pt x="2565" y="598"/>
                  </a:cubicBezTo>
                  <a:lnTo>
                    <a:pt x="1664" y="77"/>
                  </a:lnTo>
                  <a:cubicBezTo>
                    <a:pt x="1578" y="26"/>
                    <a:pt x="1483" y="0"/>
                    <a:pt x="1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70;p65">
              <a:extLst>
                <a:ext uri="{FF2B5EF4-FFF2-40B4-BE49-F238E27FC236}">
                  <a16:creationId xmlns:a16="http://schemas.microsoft.com/office/drawing/2014/main" id="{39B99613-D930-4934-A7A7-77DABADA5ACF}"/>
                </a:ext>
              </a:extLst>
            </p:cNvPr>
            <p:cNvSpPr/>
            <p:nvPr/>
          </p:nvSpPr>
          <p:spPr>
            <a:xfrm>
              <a:off x="1319175" y="2357675"/>
              <a:ext cx="70200" cy="43575"/>
            </a:xfrm>
            <a:custGeom>
              <a:avLst/>
              <a:gdLst/>
              <a:ahLst/>
              <a:cxnLst/>
              <a:rect l="l" t="t" r="r" b="b"/>
              <a:pathLst>
                <a:path w="2808" h="1743" extrusionOk="0">
                  <a:moveTo>
                    <a:pt x="1422" y="0"/>
                  </a:moveTo>
                  <a:cubicBezTo>
                    <a:pt x="1326" y="0"/>
                    <a:pt x="1231" y="26"/>
                    <a:pt x="1143" y="77"/>
                  </a:cubicBezTo>
                  <a:lnTo>
                    <a:pt x="242" y="598"/>
                  </a:lnTo>
                  <a:cubicBezTo>
                    <a:pt x="1" y="737"/>
                    <a:pt x="1" y="1048"/>
                    <a:pt x="242" y="1153"/>
                  </a:cubicBezTo>
                  <a:lnTo>
                    <a:pt x="1074" y="1638"/>
                  </a:lnTo>
                  <a:cubicBezTo>
                    <a:pt x="1178" y="1708"/>
                    <a:pt x="1299" y="1742"/>
                    <a:pt x="1416" y="1742"/>
                  </a:cubicBezTo>
                  <a:cubicBezTo>
                    <a:pt x="1534" y="1742"/>
                    <a:pt x="1647" y="1708"/>
                    <a:pt x="1734" y="1638"/>
                  </a:cubicBezTo>
                  <a:lnTo>
                    <a:pt x="2599" y="1153"/>
                  </a:lnTo>
                  <a:cubicBezTo>
                    <a:pt x="2807" y="1048"/>
                    <a:pt x="2807" y="737"/>
                    <a:pt x="2599" y="598"/>
                  </a:cubicBezTo>
                  <a:lnTo>
                    <a:pt x="1698" y="77"/>
                  </a:lnTo>
                  <a:cubicBezTo>
                    <a:pt x="1612" y="26"/>
                    <a:pt x="1517" y="0"/>
                    <a:pt x="1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71;p65">
              <a:extLst>
                <a:ext uri="{FF2B5EF4-FFF2-40B4-BE49-F238E27FC236}">
                  <a16:creationId xmlns:a16="http://schemas.microsoft.com/office/drawing/2014/main" id="{6A7B897C-8F2D-4EEE-B0D9-D3CBBEF36F13}"/>
                </a:ext>
              </a:extLst>
            </p:cNvPr>
            <p:cNvSpPr/>
            <p:nvPr/>
          </p:nvSpPr>
          <p:spPr>
            <a:xfrm>
              <a:off x="1381575" y="2322125"/>
              <a:ext cx="70175" cy="42925"/>
            </a:xfrm>
            <a:custGeom>
              <a:avLst/>
              <a:gdLst/>
              <a:ahLst/>
              <a:cxnLst/>
              <a:rect l="l" t="t" r="r" b="b"/>
              <a:pathLst>
                <a:path w="2807" h="1717" extrusionOk="0">
                  <a:moveTo>
                    <a:pt x="1417" y="0"/>
                  </a:moveTo>
                  <a:cubicBezTo>
                    <a:pt x="1318" y="0"/>
                    <a:pt x="1214" y="27"/>
                    <a:pt x="1110" y="79"/>
                  </a:cubicBezTo>
                  <a:lnTo>
                    <a:pt x="209" y="598"/>
                  </a:lnTo>
                  <a:cubicBezTo>
                    <a:pt x="1" y="703"/>
                    <a:pt x="1" y="1014"/>
                    <a:pt x="209" y="1152"/>
                  </a:cubicBezTo>
                  <a:lnTo>
                    <a:pt x="1074" y="1638"/>
                  </a:lnTo>
                  <a:cubicBezTo>
                    <a:pt x="1178" y="1690"/>
                    <a:pt x="1291" y="1717"/>
                    <a:pt x="1404" y="1717"/>
                  </a:cubicBezTo>
                  <a:cubicBezTo>
                    <a:pt x="1517" y="1717"/>
                    <a:pt x="1630" y="1690"/>
                    <a:pt x="1734" y="1638"/>
                  </a:cubicBezTo>
                  <a:lnTo>
                    <a:pt x="2599" y="1152"/>
                  </a:lnTo>
                  <a:cubicBezTo>
                    <a:pt x="2807" y="1014"/>
                    <a:pt x="2807" y="703"/>
                    <a:pt x="2599" y="598"/>
                  </a:cubicBezTo>
                  <a:lnTo>
                    <a:pt x="1698" y="79"/>
                  </a:lnTo>
                  <a:cubicBezTo>
                    <a:pt x="1612" y="27"/>
                    <a:pt x="1517" y="0"/>
                    <a:pt x="1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72;p65">
              <a:extLst>
                <a:ext uri="{FF2B5EF4-FFF2-40B4-BE49-F238E27FC236}">
                  <a16:creationId xmlns:a16="http://schemas.microsoft.com/office/drawing/2014/main" id="{D186E3DE-F3AA-4313-A4EB-D3A7B1BC081F}"/>
                </a:ext>
              </a:extLst>
            </p:cNvPr>
            <p:cNvSpPr/>
            <p:nvPr/>
          </p:nvSpPr>
          <p:spPr>
            <a:xfrm>
              <a:off x="1443975" y="2285725"/>
              <a:ext cx="70175" cy="43550"/>
            </a:xfrm>
            <a:custGeom>
              <a:avLst/>
              <a:gdLst/>
              <a:ahLst/>
              <a:cxnLst/>
              <a:rect l="l" t="t" r="r" b="b"/>
              <a:pathLst>
                <a:path w="2807" h="1742" extrusionOk="0">
                  <a:moveTo>
                    <a:pt x="1404" y="0"/>
                  </a:moveTo>
                  <a:cubicBezTo>
                    <a:pt x="1300" y="0"/>
                    <a:pt x="1196" y="27"/>
                    <a:pt x="1110" y="79"/>
                  </a:cubicBezTo>
                  <a:lnTo>
                    <a:pt x="208" y="598"/>
                  </a:lnTo>
                  <a:cubicBezTo>
                    <a:pt x="0" y="737"/>
                    <a:pt x="0" y="1050"/>
                    <a:pt x="208" y="1153"/>
                  </a:cubicBezTo>
                  <a:lnTo>
                    <a:pt x="1074" y="1638"/>
                  </a:lnTo>
                  <a:cubicBezTo>
                    <a:pt x="1178" y="1707"/>
                    <a:pt x="1291" y="1742"/>
                    <a:pt x="1404" y="1742"/>
                  </a:cubicBezTo>
                  <a:cubicBezTo>
                    <a:pt x="1517" y="1742"/>
                    <a:pt x="1630" y="1707"/>
                    <a:pt x="1734" y="1638"/>
                  </a:cubicBezTo>
                  <a:lnTo>
                    <a:pt x="2599" y="1153"/>
                  </a:lnTo>
                  <a:cubicBezTo>
                    <a:pt x="2807" y="1050"/>
                    <a:pt x="2807" y="737"/>
                    <a:pt x="2599" y="598"/>
                  </a:cubicBezTo>
                  <a:lnTo>
                    <a:pt x="1698" y="79"/>
                  </a:lnTo>
                  <a:cubicBezTo>
                    <a:pt x="1612" y="27"/>
                    <a:pt x="1508"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73;p65">
              <a:extLst>
                <a:ext uri="{FF2B5EF4-FFF2-40B4-BE49-F238E27FC236}">
                  <a16:creationId xmlns:a16="http://schemas.microsoft.com/office/drawing/2014/main" id="{69A07FAA-89EF-41C0-BA34-2B2B4B11D22D}"/>
                </a:ext>
              </a:extLst>
            </p:cNvPr>
            <p:cNvSpPr/>
            <p:nvPr/>
          </p:nvSpPr>
          <p:spPr>
            <a:xfrm>
              <a:off x="1506375" y="2250200"/>
              <a:ext cx="70175" cy="42900"/>
            </a:xfrm>
            <a:custGeom>
              <a:avLst/>
              <a:gdLst/>
              <a:ahLst/>
              <a:cxnLst/>
              <a:rect l="l" t="t" r="r" b="b"/>
              <a:pathLst>
                <a:path w="2807" h="1716" extrusionOk="0">
                  <a:moveTo>
                    <a:pt x="1403" y="1"/>
                  </a:moveTo>
                  <a:cubicBezTo>
                    <a:pt x="1299" y="1"/>
                    <a:pt x="1195" y="26"/>
                    <a:pt x="1109" y="78"/>
                  </a:cubicBezTo>
                  <a:lnTo>
                    <a:pt x="208" y="599"/>
                  </a:lnTo>
                  <a:cubicBezTo>
                    <a:pt x="0" y="702"/>
                    <a:pt x="0" y="1015"/>
                    <a:pt x="208" y="1154"/>
                  </a:cubicBezTo>
                  <a:lnTo>
                    <a:pt x="1073" y="1639"/>
                  </a:lnTo>
                  <a:cubicBezTo>
                    <a:pt x="1177" y="1690"/>
                    <a:pt x="1290" y="1716"/>
                    <a:pt x="1403" y="1716"/>
                  </a:cubicBezTo>
                  <a:cubicBezTo>
                    <a:pt x="1516" y="1716"/>
                    <a:pt x="1629" y="1690"/>
                    <a:pt x="1733" y="1639"/>
                  </a:cubicBezTo>
                  <a:lnTo>
                    <a:pt x="2599" y="1154"/>
                  </a:lnTo>
                  <a:cubicBezTo>
                    <a:pt x="2807" y="1015"/>
                    <a:pt x="2807" y="702"/>
                    <a:pt x="2599" y="599"/>
                  </a:cubicBezTo>
                  <a:lnTo>
                    <a:pt x="1697" y="78"/>
                  </a:lnTo>
                  <a:cubicBezTo>
                    <a:pt x="1611" y="26"/>
                    <a:pt x="1507" y="1"/>
                    <a:pt x="14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74;p65">
              <a:extLst>
                <a:ext uri="{FF2B5EF4-FFF2-40B4-BE49-F238E27FC236}">
                  <a16:creationId xmlns:a16="http://schemas.microsoft.com/office/drawing/2014/main" id="{9864903F-0A7C-4E71-ABA1-1A3E3CFA64F2}"/>
                </a:ext>
              </a:extLst>
            </p:cNvPr>
            <p:cNvSpPr/>
            <p:nvPr/>
          </p:nvSpPr>
          <p:spPr>
            <a:xfrm>
              <a:off x="1568775" y="2213800"/>
              <a:ext cx="70175" cy="43600"/>
            </a:xfrm>
            <a:custGeom>
              <a:avLst/>
              <a:gdLst/>
              <a:ahLst/>
              <a:cxnLst/>
              <a:rect l="l" t="t" r="r" b="b"/>
              <a:pathLst>
                <a:path w="2807" h="1744" extrusionOk="0">
                  <a:moveTo>
                    <a:pt x="1390" y="1"/>
                  </a:moveTo>
                  <a:cubicBezTo>
                    <a:pt x="1290" y="1"/>
                    <a:pt x="1195" y="26"/>
                    <a:pt x="1109" y="78"/>
                  </a:cubicBezTo>
                  <a:lnTo>
                    <a:pt x="208" y="599"/>
                  </a:lnTo>
                  <a:cubicBezTo>
                    <a:pt x="0" y="738"/>
                    <a:pt x="0" y="1048"/>
                    <a:pt x="208" y="1154"/>
                  </a:cubicBezTo>
                  <a:lnTo>
                    <a:pt x="1073" y="1639"/>
                  </a:lnTo>
                  <a:cubicBezTo>
                    <a:pt x="1177" y="1708"/>
                    <a:pt x="1290" y="1743"/>
                    <a:pt x="1403" y="1743"/>
                  </a:cubicBezTo>
                  <a:cubicBezTo>
                    <a:pt x="1516" y="1743"/>
                    <a:pt x="1629" y="1708"/>
                    <a:pt x="1733" y="1639"/>
                  </a:cubicBezTo>
                  <a:lnTo>
                    <a:pt x="2565" y="1154"/>
                  </a:lnTo>
                  <a:cubicBezTo>
                    <a:pt x="2807" y="1048"/>
                    <a:pt x="2807" y="738"/>
                    <a:pt x="2565" y="599"/>
                  </a:cubicBezTo>
                  <a:lnTo>
                    <a:pt x="1697" y="78"/>
                  </a:lnTo>
                  <a:cubicBezTo>
                    <a:pt x="1593" y="26"/>
                    <a:pt x="1489"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75;p65">
              <a:extLst>
                <a:ext uri="{FF2B5EF4-FFF2-40B4-BE49-F238E27FC236}">
                  <a16:creationId xmlns:a16="http://schemas.microsoft.com/office/drawing/2014/main" id="{FBD6E9EA-3611-45AA-87F8-28F0E036660B}"/>
                </a:ext>
              </a:extLst>
            </p:cNvPr>
            <p:cNvSpPr/>
            <p:nvPr/>
          </p:nvSpPr>
          <p:spPr>
            <a:xfrm>
              <a:off x="1128525" y="2535300"/>
              <a:ext cx="70175" cy="43575"/>
            </a:xfrm>
            <a:custGeom>
              <a:avLst/>
              <a:gdLst/>
              <a:ahLst/>
              <a:cxnLst/>
              <a:rect l="l" t="t" r="r" b="b"/>
              <a:pathLst>
                <a:path w="2807" h="1743" extrusionOk="0">
                  <a:moveTo>
                    <a:pt x="1404" y="1"/>
                  </a:moveTo>
                  <a:cubicBezTo>
                    <a:pt x="1300" y="1"/>
                    <a:pt x="1196" y="27"/>
                    <a:pt x="1110" y="80"/>
                  </a:cubicBezTo>
                  <a:lnTo>
                    <a:pt x="208" y="598"/>
                  </a:lnTo>
                  <a:cubicBezTo>
                    <a:pt x="0" y="737"/>
                    <a:pt x="0" y="1014"/>
                    <a:pt x="208" y="1153"/>
                  </a:cubicBezTo>
                  <a:lnTo>
                    <a:pt x="1074" y="1638"/>
                  </a:lnTo>
                  <a:cubicBezTo>
                    <a:pt x="1178" y="1708"/>
                    <a:pt x="1291" y="1742"/>
                    <a:pt x="1404" y="1742"/>
                  </a:cubicBezTo>
                  <a:cubicBezTo>
                    <a:pt x="1517" y="1742"/>
                    <a:pt x="1630" y="1708"/>
                    <a:pt x="1734" y="1638"/>
                  </a:cubicBezTo>
                  <a:lnTo>
                    <a:pt x="2599" y="1153"/>
                  </a:lnTo>
                  <a:cubicBezTo>
                    <a:pt x="2807" y="1014"/>
                    <a:pt x="2807" y="737"/>
                    <a:pt x="2599" y="598"/>
                  </a:cubicBezTo>
                  <a:lnTo>
                    <a:pt x="1698" y="80"/>
                  </a:lnTo>
                  <a:cubicBezTo>
                    <a:pt x="1612" y="27"/>
                    <a:pt x="1508" y="1"/>
                    <a:pt x="14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76;p65">
              <a:extLst>
                <a:ext uri="{FF2B5EF4-FFF2-40B4-BE49-F238E27FC236}">
                  <a16:creationId xmlns:a16="http://schemas.microsoft.com/office/drawing/2014/main" id="{B20C9FB8-95FE-4209-A9BA-138AA2222413}"/>
                </a:ext>
              </a:extLst>
            </p:cNvPr>
            <p:cNvSpPr/>
            <p:nvPr/>
          </p:nvSpPr>
          <p:spPr>
            <a:xfrm>
              <a:off x="1190925" y="2499800"/>
              <a:ext cx="70175" cy="42900"/>
            </a:xfrm>
            <a:custGeom>
              <a:avLst/>
              <a:gdLst/>
              <a:ahLst/>
              <a:cxnLst/>
              <a:rect l="l" t="t" r="r" b="b"/>
              <a:pathLst>
                <a:path w="2807" h="1716" extrusionOk="0">
                  <a:moveTo>
                    <a:pt x="1404" y="0"/>
                  </a:moveTo>
                  <a:cubicBezTo>
                    <a:pt x="1300" y="0"/>
                    <a:pt x="1196" y="26"/>
                    <a:pt x="1110" y="77"/>
                  </a:cubicBezTo>
                  <a:lnTo>
                    <a:pt x="208" y="598"/>
                  </a:lnTo>
                  <a:cubicBezTo>
                    <a:pt x="0" y="701"/>
                    <a:pt x="0" y="1014"/>
                    <a:pt x="208" y="1153"/>
                  </a:cubicBezTo>
                  <a:lnTo>
                    <a:pt x="1074" y="1638"/>
                  </a:lnTo>
                  <a:cubicBezTo>
                    <a:pt x="1178" y="1690"/>
                    <a:pt x="1291" y="1715"/>
                    <a:pt x="1404" y="1715"/>
                  </a:cubicBezTo>
                  <a:cubicBezTo>
                    <a:pt x="1517" y="1715"/>
                    <a:pt x="1630" y="1690"/>
                    <a:pt x="1734" y="1638"/>
                  </a:cubicBezTo>
                  <a:lnTo>
                    <a:pt x="2599" y="1153"/>
                  </a:lnTo>
                  <a:cubicBezTo>
                    <a:pt x="2807" y="1014"/>
                    <a:pt x="2807" y="701"/>
                    <a:pt x="2599" y="598"/>
                  </a:cubicBezTo>
                  <a:lnTo>
                    <a:pt x="1697" y="77"/>
                  </a:lnTo>
                  <a:cubicBezTo>
                    <a:pt x="1612" y="26"/>
                    <a:pt x="1508"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77;p65">
              <a:extLst>
                <a:ext uri="{FF2B5EF4-FFF2-40B4-BE49-F238E27FC236}">
                  <a16:creationId xmlns:a16="http://schemas.microsoft.com/office/drawing/2014/main" id="{9171C729-E072-4B0A-B151-8B1835709874}"/>
                </a:ext>
              </a:extLst>
            </p:cNvPr>
            <p:cNvSpPr/>
            <p:nvPr/>
          </p:nvSpPr>
          <p:spPr>
            <a:xfrm>
              <a:off x="1253325" y="2463400"/>
              <a:ext cx="70175" cy="43575"/>
            </a:xfrm>
            <a:custGeom>
              <a:avLst/>
              <a:gdLst/>
              <a:ahLst/>
              <a:cxnLst/>
              <a:rect l="l" t="t" r="r" b="b"/>
              <a:pathLst>
                <a:path w="2807" h="1743" extrusionOk="0">
                  <a:moveTo>
                    <a:pt x="1403" y="0"/>
                  </a:moveTo>
                  <a:cubicBezTo>
                    <a:pt x="1299" y="0"/>
                    <a:pt x="1195" y="26"/>
                    <a:pt x="1109" y="77"/>
                  </a:cubicBezTo>
                  <a:lnTo>
                    <a:pt x="208" y="598"/>
                  </a:lnTo>
                  <a:cubicBezTo>
                    <a:pt x="0" y="737"/>
                    <a:pt x="0" y="1014"/>
                    <a:pt x="208" y="1153"/>
                  </a:cubicBezTo>
                  <a:lnTo>
                    <a:pt x="1073" y="1638"/>
                  </a:lnTo>
                  <a:cubicBezTo>
                    <a:pt x="1177" y="1708"/>
                    <a:pt x="1290" y="1742"/>
                    <a:pt x="1403" y="1742"/>
                  </a:cubicBezTo>
                  <a:cubicBezTo>
                    <a:pt x="1516" y="1742"/>
                    <a:pt x="1629" y="1708"/>
                    <a:pt x="1733" y="1638"/>
                  </a:cubicBezTo>
                  <a:lnTo>
                    <a:pt x="2599" y="1153"/>
                  </a:lnTo>
                  <a:cubicBezTo>
                    <a:pt x="2807" y="1014"/>
                    <a:pt x="2807" y="737"/>
                    <a:pt x="2599" y="598"/>
                  </a:cubicBezTo>
                  <a:lnTo>
                    <a:pt x="1697" y="77"/>
                  </a:lnTo>
                  <a:cubicBezTo>
                    <a:pt x="1611" y="26"/>
                    <a:pt x="1507" y="0"/>
                    <a:pt x="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78;p65">
              <a:extLst>
                <a:ext uri="{FF2B5EF4-FFF2-40B4-BE49-F238E27FC236}">
                  <a16:creationId xmlns:a16="http://schemas.microsoft.com/office/drawing/2014/main" id="{FDD33B56-79F7-4443-B003-5DA7CE8BE5E9}"/>
                </a:ext>
              </a:extLst>
            </p:cNvPr>
            <p:cNvSpPr/>
            <p:nvPr/>
          </p:nvSpPr>
          <p:spPr>
            <a:xfrm>
              <a:off x="1315725" y="2427850"/>
              <a:ext cx="70175" cy="42925"/>
            </a:xfrm>
            <a:custGeom>
              <a:avLst/>
              <a:gdLst/>
              <a:ahLst/>
              <a:cxnLst/>
              <a:rect l="l" t="t" r="r" b="b"/>
              <a:pathLst>
                <a:path w="2807" h="1717" extrusionOk="0">
                  <a:moveTo>
                    <a:pt x="1390" y="0"/>
                  </a:moveTo>
                  <a:cubicBezTo>
                    <a:pt x="1290" y="0"/>
                    <a:pt x="1195" y="27"/>
                    <a:pt x="1109" y="79"/>
                  </a:cubicBezTo>
                  <a:lnTo>
                    <a:pt x="208" y="598"/>
                  </a:lnTo>
                  <a:cubicBezTo>
                    <a:pt x="0" y="703"/>
                    <a:pt x="0" y="1014"/>
                    <a:pt x="208" y="1152"/>
                  </a:cubicBezTo>
                  <a:lnTo>
                    <a:pt x="1073" y="1638"/>
                  </a:lnTo>
                  <a:cubicBezTo>
                    <a:pt x="1177" y="1690"/>
                    <a:pt x="1290" y="1717"/>
                    <a:pt x="1403" y="1717"/>
                  </a:cubicBezTo>
                  <a:cubicBezTo>
                    <a:pt x="1516" y="1717"/>
                    <a:pt x="1629" y="1690"/>
                    <a:pt x="1733" y="1638"/>
                  </a:cubicBezTo>
                  <a:lnTo>
                    <a:pt x="2565" y="1152"/>
                  </a:lnTo>
                  <a:cubicBezTo>
                    <a:pt x="2806" y="1014"/>
                    <a:pt x="2806" y="703"/>
                    <a:pt x="2565" y="598"/>
                  </a:cubicBezTo>
                  <a:lnTo>
                    <a:pt x="1697" y="79"/>
                  </a:lnTo>
                  <a:cubicBezTo>
                    <a:pt x="1593" y="27"/>
                    <a:pt x="1489" y="0"/>
                    <a:pt x="13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79;p65">
              <a:extLst>
                <a:ext uri="{FF2B5EF4-FFF2-40B4-BE49-F238E27FC236}">
                  <a16:creationId xmlns:a16="http://schemas.microsoft.com/office/drawing/2014/main" id="{CFEC10DC-9F9A-47D4-8AA7-D51DAB4C0C5B}"/>
                </a:ext>
              </a:extLst>
            </p:cNvPr>
            <p:cNvSpPr/>
            <p:nvPr/>
          </p:nvSpPr>
          <p:spPr>
            <a:xfrm>
              <a:off x="1378100" y="2391450"/>
              <a:ext cx="69375" cy="43550"/>
            </a:xfrm>
            <a:custGeom>
              <a:avLst/>
              <a:gdLst/>
              <a:ahLst/>
              <a:cxnLst/>
              <a:rect l="l" t="t" r="r" b="b"/>
              <a:pathLst>
                <a:path w="2775" h="1742" extrusionOk="0">
                  <a:moveTo>
                    <a:pt x="1386" y="0"/>
                  </a:moveTo>
                  <a:cubicBezTo>
                    <a:pt x="1291" y="0"/>
                    <a:pt x="1196" y="27"/>
                    <a:pt x="1110" y="79"/>
                  </a:cubicBezTo>
                  <a:lnTo>
                    <a:pt x="209" y="598"/>
                  </a:lnTo>
                  <a:cubicBezTo>
                    <a:pt x="1" y="737"/>
                    <a:pt x="1" y="1014"/>
                    <a:pt x="209" y="1153"/>
                  </a:cubicBezTo>
                  <a:lnTo>
                    <a:pt x="1041" y="1638"/>
                  </a:lnTo>
                  <a:cubicBezTo>
                    <a:pt x="1145" y="1707"/>
                    <a:pt x="1266" y="1742"/>
                    <a:pt x="1387" y="1742"/>
                  </a:cubicBezTo>
                  <a:cubicBezTo>
                    <a:pt x="1509" y="1742"/>
                    <a:pt x="1630" y="1707"/>
                    <a:pt x="1734" y="1638"/>
                  </a:cubicBezTo>
                  <a:lnTo>
                    <a:pt x="2566" y="1153"/>
                  </a:lnTo>
                  <a:cubicBezTo>
                    <a:pt x="2774" y="1014"/>
                    <a:pt x="2774" y="737"/>
                    <a:pt x="2566" y="598"/>
                  </a:cubicBezTo>
                  <a:lnTo>
                    <a:pt x="1665" y="79"/>
                  </a:lnTo>
                  <a:cubicBezTo>
                    <a:pt x="1577" y="27"/>
                    <a:pt x="1482" y="0"/>
                    <a:pt x="1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80;p65">
              <a:extLst>
                <a:ext uri="{FF2B5EF4-FFF2-40B4-BE49-F238E27FC236}">
                  <a16:creationId xmlns:a16="http://schemas.microsoft.com/office/drawing/2014/main" id="{91E61931-0B25-49E9-A34B-45E176A680EA}"/>
                </a:ext>
              </a:extLst>
            </p:cNvPr>
            <p:cNvSpPr/>
            <p:nvPr/>
          </p:nvSpPr>
          <p:spPr>
            <a:xfrm>
              <a:off x="1439600" y="2355925"/>
              <a:ext cx="70250" cy="42900"/>
            </a:xfrm>
            <a:custGeom>
              <a:avLst/>
              <a:gdLst/>
              <a:ahLst/>
              <a:cxnLst/>
              <a:rect l="l" t="t" r="r" b="b"/>
              <a:pathLst>
                <a:path w="2810" h="1716" extrusionOk="0">
                  <a:moveTo>
                    <a:pt x="1422" y="1"/>
                  </a:moveTo>
                  <a:cubicBezTo>
                    <a:pt x="1327" y="1"/>
                    <a:pt x="1232" y="26"/>
                    <a:pt x="1146" y="78"/>
                  </a:cubicBezTo>
                  <a:lnTo>
                    <a:pt x="245" y="599"/>
                  </a:lnTo>
                  <a:cubicBezTo>
                    <a:pt x="1" y="702"/>
                    <a:pt x="1" y="1015"/>
                    <a:pt x="245" y="1154"/>
                  </a:cubicBezTo>
                  <a:lnTo>
                    <a:pt x="1077" y="1639"/>
                  </a:lnTo>
                  <a:cubicBezTo>
                    <a:pt x="1181" y="1690"/>
                    <a:pt x="1302" y="1716"/>
                    <a:pt x="1419" y="1716"/>
                  </a:cubicBezTo>
                  <a:cubicBezTo>
                    <a:pt x="1536" y="1716"/>
                    <a:pt x="1648" y="1690"/>
                    <a:pt x="1734" y="1639"/>
                  </a:cubicBezTo>
                  <a:lnTo>
                    <a:pt x="2602" y="1154"/>
                  </a:lnTo>
                  <a:cubicBezTo>
                    <a:pt x="2810" y="1015"/>
                    <a:pt x="2810" y="702"/>
                    <a:pt x="2602" y="599"/>
                  </a:cubicBezTo>
                  <a:lnTo>
                    <a:pt x="1701" y="78"/>
                  </a:lnTo>
                  <a:cubicBezTo>
                    <a:pt x="1613" y="26"/>
                    <a:pt x="1518" y="1"/>
                    <a:pt x="1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81;p65">
              <a:extLst>
                <a:ext uri="{FF2B5EF4-FFF2-40B4-BE49-F238E27FC236}">
                  <a16:creationId xmlns:a16="http://schemas.microsoft.com/office/drawing/2014/main" id="{7B20A236-184A-4E4F-89EB-8132F3CE499F}"/>
                </a:ext>
              </a:extLst>
            </p:cNvPr>
            <p:cNvSpPr/>
            <p:nvPr/>
          </p:nvSpPr>
          <p:spPr>
            <a:xfrm>
              <a:off x="1502000" y="2319525"/>
              <a:ext cx="70250" cy="43600"/>
            </a:xfrm>
            <a:custGeom>
              <a:avLst/>
              <a:gdLst/>
              <a:ahLst/>
              <a:cxnLst/>
              <a:rect l="l" t="t" r="r" b="b"/>
              <a:pathLst>
                <a:path w="2810" h="1744" extrusionOk="0">
                  <a:moveTo>
                    <a:pt x="1418" y="1"/>
                  </a:moveTo>
                  <a:cubicBezTo>
                    <a:pt x="1318" y="1"/>
                    <a:pt x="1214" y="27"/>
                    <a:pt x="1110" y="78"/>
                  </a:cubicBezTo>
                  <a:lnTo>
                    <a:pt x="208" y="599"/>
                  </a:lnTo>
                  <a:cubicBezTo>
                    <a:pt x="1" y="738"/>
                    <a:pt x="1" y="1015"/>
                    <a:pt x="208" y="1154"/>
                  </a:cubicBezTo>
                  <a:lnTo>
                    <a:pt x="1076" y="1639"/>
                  </a:lnTo>
                  <a:cubicBezTo>
                    <a:pt x="1180" y="1708"/>
                    <a:pt x="1293" y="1743"/>
                    <a:pt x="1405" y="1743"/>
                  </a:cubicBezTo>
                  <a:cubicBezTo>
                    <a:pt x="1517" y="1743"/>
                    <a:pt x="1630" y="1708"/>
                    <a:pt x="1734" y="1639"/>
                  </a:cubicBezTo>
                  <a:lnTo>
                    <a:pt x="2602" y="1154"/>
                  </a:lnTo>
                  <a:cubicBezTo>
                    <a:pt x="2810" y="1015"/>
                    <a:pt x="2810" y="738"/>
                    <a:pt x="2602" y="599"/>
                  </a:cubicBezTo>
                  <a:lnTo>
                    <a:pt x="1700" y="78"/>
                  </a:lnTo>
                  <a:cubicBezTo>
                    <a:pt x="1613" y="27"/>
                    <a:pt x="1517" y="1"/>
                    <a:pt x="14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82;p65">
              <a:extLst>
                <a:ext uri="{FF2B5EF4-FFF2-40B4-BE49-F238E27FC236}">
                  <a16:creationId xmlns:a16="http://schemas.microsoft.com/office/drawing/2014/main" id="{5A141B81-D1E8-4038-9511-F38FFA2BAA36}"/>
                </a:ext>
              </a:extLst>
            </p:cNvPr>
            <p:cNvSpPr/>
            <p:nvPr/>
          </p:nvSpPr>
          <p:spPr>
            <a:xfrm>
              <a:off x="1564400" y="2283975"/>
              <a:ext cx="70250" cy="42950"/>
            </a:xfrm>
            <a:custGeom>
              <a:avLst/>
              <a:gdLst/>
              <a:ahLst/>
              <a:cxnLst/>
              <a:rect l="l" t="t" r="r" b="b"/>
              <a:pathLst>
                <a:path w="2810" h="1718" extrusionOk="0">
                  <a:moveTo>
                    <a:pt x="1405" y="1"/>
                  </a:moveTo>
                  <a:cubicBezTo>
                    <a:pt x="1301" y="1"/>
                    <a:pt x="1197" y="27"/>
                    <a:pt x="1110" y="80"/>
                  </a:cubicBezTo>
                  <a:lnTo>
                    <a:pt x="208" y="599"/>
                  </a:lnTo>
                  <a:cubicBezTo>
                    <a:pt x="0" y="704"/>
                    <a:pt x="0" y="1015"/>
                    <a:pt x="208" y="1153"/>
                  </a:cubicBezTo>
                  <a:lnTo>
                    <a:pt x="1076" y="1638"/>
                  </a:lnTo>
                  <a:cubicBezTo>
                    <a:pt x="1180" y="1691"/>
                    <a:pt x="1293" y="1718"/>
                    <a:pt x="1405" y="1718"/>
                  </a:cubicBezTo>
                  <a:cubicBezTo>
                    <a:pt x="1517" y="1718"/>
                    <a:pt x="1630" y="1691"/>
                    <a:pt x="1734" y="1638"/>
                  </a:cubicBezTo>
                  <a:lnTo>
                    <a:pt x="2602" y="1153"/>
                  </a:lnTo>
                  <a:cubicBezTo>
                    <a:pt x="2810" y="1015"/>
                    <a:pt x="2810" y="704"/>
                    <a:pt x="2602" y="599"/>
                  </a:cubicBezTo>
                  <a:lnTo>
                    <a:pt x="1700" y="80"/>
                  </a:lnTo>
                  <a:cubicBezTo>
                    <a:pt x="1613" y="27"/>
                    <a:pt x="1509" y="1"/>
                    <a:pt x="1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83;p65">
              <a:extLst>
                <a:ext uri="{FF2B5EF4-FFF2-40B4-BE49-F238E27FC236}">
                  <a16:creationId xmlns:a16="http://schemas.microsoft.com/office/drawing/2014/main" id="{59DA9E70-C67E-45AE-9150-AF262DAB161F}"/>
                </a:ext>
              </a:extLst>
            </p:cNvPr>
            <p:cNvSpPr/>
            <p:nvPr/>
          </p:nvSpPr>
          <p:spPr>
            <a:xfrm>
              <a:off x="1626800" y="2247600"/>
              <a:ext cx="70250" cy="43550"/>
            </a:xfrm>
            <a:custGeom>
              <a:avLst/>
              <a:gdLst/>
              <a:ahLst/>
              <a:cxnLst/>
              <a:rect l="l" t="t" r="r" b="b"/>
              <a:pathLst>
                <a:path w="2810" h="1742" extrusionOk="0">
                  <a:moveTo>
                    <a:pt x="1405" y="0"/>
                  </a:moveTo>
                  <a:cubicBezTo>
                    <a:pt x="1301" y="0"/>
                    <a:pt x="1197" y="26"/>
                    <a:pt x="1109" y="79"/>
                  </a:cubicBezTo>
                  <a:lnTo>
                    <a:pt x="208" y="598"/>
                  </a:lnTo>
                  <a:cubicBezTo>
                    <a:pt x="0" y="736"/>
                    <a:pt x="0" y="1014"/>
                    <a:pt x="208" y="1152"/>
                  </a:cubicBezTo>
                  <a:lnTo>
                    <a:pt x="1076" y="1638"/>
                  </a:lnTo>
                  <a:cubicBezTo>
                    <a:pt x="1180" y="1707"/>
                    <a:pt x="1293" y="1742"/>
                    <a:pt x="1405" y="1742"/>
                  </a:cubicBezTo>
                  <a:cubicBezTo>
                    <a:pt x="1517" y="1742"/>
                    <a:pt x="1629" y="1707"/>
                    <a:pt x="1733" y="1638"/>
                  </a:cubicBezTo>
                  <a:lnTo>
                    <a:pt x="2601" y="1152"/>
                  </a:lnTo>
                  <a:cubicBezTo>
                    <a:pt x="2809" y="1014"/>
                    <a:pt x="2809" y="736"/>
                    <a:pt x="2601" y="598"/>
                  </a:cubicBezTo>
                  <a:lnTo>
                    <a:pt x="1700" y="79"/>
                  </a:lnTo>
                  <a:cubicBezTo>
                    <a:pt x="1613" y="26"/>
                    <a:pt x="150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84;p65">
              <a:extLst>
                <a:ext uri="{FF2B5EF4-FFF2-40B4-BE49-F238E27FC236}">
                  <a16:creationId xmlns:a16="http://schemas.microsoft.com/office/drawing/2014/main" id="{96585864-1A0E-450C-AA3C-3BAE3B047F0D}"/>
                </a:ext>
              </a:extLst>
            </p:cNvPr>
            <p:cNvSpPr/>
            <p:nvPr/>
          </p:nvSpPr>
          <p:spPr>
            <a:xfrm>
              <a:off x="1186550" y="2569125"/>
              <a:ext cx="70250" cy="43575"/>
            </a:xfrm>
            <a:custGeom>
              <a:avLst/>
              <a:gdLst/>
              <a:ahLst/>
              <a:cxnLst/>
              <a:rect l="l" t="t" r="r" b="b"/>
              <a:pathLst>
                <a:path w="2810" h="1743" extrusionOk="0">
                  <a:moveTo>
                    <a:pt x="1418" y="0"/>
                  </a:moveTo>
                  <a:cubicBezTo>
                    <a:pt x="1318" y="0"/>
                    <a:pt x="1214" y="26"/>
                    <a:pt x="1110" y="77"/>
                  </a:cubicBezTo>
                  <a:lnTo>
                    <a:pt x="245" y="599"/>
                  </a:lnTo>
                  <a:cubicBezTo>
                    <a:pt x="1" y="737"/>
                    <a:pt x="1" y="1015"/>
                    <a:pt x="245" y="1153"/>
                  </a:cubicBezTo>
                  <a:lnTo>
                    <a:pt x="1077" y="1638"/>
                  </a:lnTo>
                  <a:cubicBezTo>
                    <a:pt x="1181" y="1708"/>
                    <a:pt x="1302" y="1742"/>
                    <a:pt x="1419" y="1742"/>
                  </a:cubicBezTo>
                  <a:cubicBezTo>
                    <a:pt x="1536" y="1742"/>
                    <a:pt x="1648" y="1708"/>
                    <a:pt x="1734" y="1638"/>
                  </a:cubicBezTo>
                  <a:lnTo>
                    <a:pt x="2602" y="1153"/>
                  </a:lnTo>
                  <a:cubicBezTo>
                    <a:pt x="2810" y="1015"/>
                    <a:pt x="2810" y="737"/>
                    <a:pt x="2602" y="599"/>
                  </a:cubicBezTo>
                  <a:lnTo>
                    <a:pt x="1701" y="77"/>
                  </a:lnTo>
                  <a:cubicBezTo>
                    <a:pt x="1613" y="26"/>
                    <a:pt x="1518" y="0"/>
                    <a:pt x="1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85;p65">
              <a:extLst>
                <a:ext uri="{FF2B5EF4-FFF2-40B4-BE49-F238E27FC236}">
                  <a16:creationId xmlns:a16="http://schemas.microsoft.com/office/drawing/2014/main" id="{0EAA7465-A0FC-4BB9-BDE0-DC1AE4C713DE}"/>
                </a:ext>
              </a:extLst>
            </p:cNvPr>
            <p:cNvSpPr/>
            <p:nvPr/>
          </p:nvSpPr>
          <p:spPr>
            <a:xfrm>
              <a:off x="1248950" y="2533575"/>
              <a:ext cx="70250" cy="42925"/>
            </a:xfrm>
            <a:custGeom>
              <a:avLst/>
              <a:gdLst/>
              <a:ahLst/>
              <a:cxnLst/>
              <a:rect l="l" t="t" r="r" b="b"/>
              <a:pathLst>
                <a:path w="2810" h="1717" extrusionOk="0">
                  <a:moveTo>
                    <a:pt x="1418" y="0"/>
                  </a:moveTo>
                  <a:cubicBezTo>
                    <a:pt x="1318" y="0"/>
                    <a:pt x="1214" y="27"/>
                    <a:pt x="1110" y="79"/>
                  </a:cubicBezTo>
                  <a:lnTo>
                    <a:pt x="208" y="598"/>
                  </a:lnTo>
                  <a:cubicBezTo>
                    <a:pt x="0" y="703"/>
                    <a:pt x="0" y="1014"/>
                    <a:pt x="208" y="1153"/>
                  </a:cubicBezTo>
                  <a:lnTo>
                    <a:pt x="1076" y="1638"/>
                  </a:lnTo>
                  <a:cubicBezTo>
                    <a:pt x="1180" y="1691"/>
                    <a:pt x="1293" y="1717"/>
                    <a:pt x="1405" y="1717"/>
                  </a:cubicBezTo>
                  <a:cubicBezTo>
                    <a:pt x="1517" y="1717"/>
                    <a:pt x="1630" y="1691"/>
                    <a:pt x="1734" y="1638"/>
                  </a:cubicBezTo>
                  <a:lnTo>
                    <a:pt x="2602" y="1153"/>
                  </a:lnTo>
                  <a:cubicBezTo>
                    <a:pt x="2810" y="1014"/>
                    <a:pt x="2810" y="703"/>
                    <a:pt x="2602" y="598"/>
                  </a:cubicBezTo>
                  <a:lnTo>
                    <a:pt x="1700" y="79"/>
                  </a:lnTo>
                  <a:cubicBezTo>
                    <a:pt x="1613" y="27"/>
                    <a:pt x="1517" y="0"/>
                    <a:pt x="14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86;p65">
              <a:extLst>
                <a:ext uri="{FF2B5EF4-FFF2-40B4-BE49-F238E27FC236}">
                  <a16:creationId xmlns:a16="http://schemas.microsoft.com/office/drawing/2014/main" id="{E3E7EBF2-B260-4654-A438-1AE05430B6C1}"/>
                </a:ext>
              </a:extLst>
            </p:cNvPr>
            <p:cNvSpPr/>
            <p:nvPr/>
          </p:nvSpPr>
          <p:spPr>
            <a:xfrm>
              <a:off x="1311350" y="2497175"/>
              <a:ext cx="97075" cy="43550"/>
            </a:xfrm>
            <a:custGeom>
              <a:avLst/>
              <a:gdLst/>
              <a:ahLst/>
              <a:cxnLst/>
              <a:rect l="l" t="t" r="r" b="b"/>
              <a:pathLst>
                <a:path w="3883" h="1742" extrusionOk="0">
                  <a:moveTo>
                    <a:pt x="1405" y="0"/>
                  </a:moveTo>
                  <a:cubicBezTo>
                    <a:pt x="1301" y="0"/>
                    <a:pt x="1197" y="27"/>
                    <a:pt x="1110" y="79"/>
                  </a:cubicBezTo>
                  <a:lnTo>
                    <a:pt x="208" y="598"/>
                  </a:lnTo>
                  <a:cubicBezTo>
                    <a:pt x="0" y="737"/>
                    <a:pt x="0" y="1014"/>
                    <a:pt x="208" y="1153"/>
                  </a:cubicBezTo>
                  <a:lnTo>
                    <a:pt x="1076" y="1638"/>
                  </a:lnTo>
                  <a:cubicBezTo>
                    <a:pt x="1180" y="1707"/>
                    <a:pt x="1293" y="1742"/>
                    <a:pt x="1405" y="1742"/>
                  </a:cubicBezTo>
                  <a:cubicBezTo>
                    <a:pt x="1517" y="1742"/>
                    <a:pt x="1630" y="1707"/>
                    <a:pt x="1734" y="1638"/>
                  </a:cubicBezTo>
                  <a:lnTo>
                    <a:pt x="2602" y="1153"/>
                  </a:lnTo>
                  <a:cubicBezTo>
                    <a:pt x="2810" y="1014"/>
                    <a:pt x="3883" y="875"/>
                    <a:pt x="3641" y="737"/>
                  </a:cubicBezTo>
                  <a:lnTo>
                    <a:pt x="1700" y="79"/>
                  </a:lnTo>
                  <a:cubicBezTo>
                    <a:pt x="1613" y="27"/>
                    <a:pt x="150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87;p65">
              <a:extLst>
                <a:ext uri="{FF2B5EF4-FFF2-40B4-BE49-F238E27FC236}">
                  <a16:creationId xmlns:a16="http://schemas.microsoft.com/office/drawing/2014/main" id="{98930449-F55F-4BA8-A0B0-E465C7159515}"/>
                </a:ext>
              </a:extLst>
            </p:cNvPr>
            <p:cNvSpPr/>
            <p:nvPr/>
          </p:nvSpPr>
          <p:spPr>
            <a:xfrm>
              <a:off x="1373750" y="2461650"/>
              <a:ext cx="70250" cy="42925"/>
            </a:xfrm>
            <a:custGeom>
              <a:avLst/>
              <a:gdLst/>
              <a:ahLst/>
              <a:cxnLst/>
              <a:rect l="l" t="t" r="r" b="b"/>
              <a:pathLst>
                <a:path w="2810" h="1717" extrusionOk="0">
                  <a:moveTo>
                    <a:pt x="1405" y="1"/>
                  </a:moveTo>
                  <a:cubicBezTo>
                    <a:pt x="1301" y="1"/>
                    <a:pt x="1197" y="26"/>
                    <a:pt x="1109" y="78"/>
                  </a:cubicBezTo>
                  <a:lnTo>
                    <a:pt x="208" y="599"/>
                  </a:lnTo>
                  <a:cubicBezTo>
                    <a:pt x="0" y="702"/>
                    <a:pt x="0" y="1015"/>
                    <a:pt x="208" y="1154"/>
                  </a:cubicBezTo>
                  <a:lnTo>
                    <a:pt x="1076" y="1639"/>
                  </a:lnTo>
                  <a:cubicBezTo>
                    <a:pt x="1180" y="1690"/>
                    <a:pt x="1292" y="1716"/>
                    <a:pt x="1405" y="1716"/>
                  </a:cubicBezTo>
                  <a:cubicBezTo>
                    <a:pt x="1517" y="1716"/>
                    <a:pt x="1629" y="1690"/>
                    <a:pt x="1733" y="1639"/>
                  </a:cubicBezTo>
                  <a:lnTo>
                    <a:pt x="2601" y="1154"/>
                  </a:lnTo>
                  <a:cubicBezTo>
                    <a:pt x="2809" y="1015"/>
                    <a:pt x="2809" y="702"/>
                    <a:pt x="2601" y="599"/>
                  </a:cubicBezTo>
                  <a:lnTo>
                    <a:pt x="1700" y="78"/>
                  </a:lnTo>
                  <a:cubicBezTo>
                    <a:pt x="1613" y="26"/>
                    <a:pt x="1509" y="1"/>
                    <a:pt x="1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88;p65">
              <a:extLst>
                <a:ext uri="{FF2B5EF4-FFF2-40B4-BE49-F238E27FC236}">
                  <a16:creationId xmlns:a16="http://schemas.microsoft.com/office/drawing/2014/main" id="{124B5643-6549-430F-9918-673BAB7ACDC5}"/>
                </a:ext>
              </a:extLst>
            </p:cNvPr>
            <p:cNvSpPr/>
            <p:nvPr/>
          </p:nvSpPr>
          <p:spPr>
            <a:xfrm>
              <a:off x="1436125" y="2425250"/>
              <a:ext cx="70275" cy="43600"/>
            </a:xfrm>
            <a:custGeom>
              <a:avLst/>
              <a:gdLst/>
              <a:ahLst/>
              <a:cxnLst/>
              <a:rect l="l" t="t" r="r" b="b"/>
              <a:pathLst>
                <a:path w="2811" h="1744" extrusionOk="0">
                  <a:moveTo>
                    <a:pt x="1393" y="1"/>
                  </a:moveTo>
                  <a:cubicBezTo>
                    <a:pt x="1293" y="1"/>
                    <a:pt x="1198" y="27"/>
                    <a:pt x="1110" y="78"/>
                  </a:cubicBezTo>
                  <a:lnTo>
                    <a:pt x="209" y="599"/>
                  </a:lnTo>
                  <a:cubicBezTo>
                    <a:pt x="1" y="738"/>
                    <a:pt x="1" y="1015"/>
                    <a:pt x="209" y="1154"/>
                  </a:cubicBezTo>
                  <a:lnTo>
                    <a:pt x="1077" y="1639"/>
                  </a:lnTo>
                  <a:cubicBezTo>
                    <a:pt x="1181" y="1709"/>
                    <a:pt x="1293" y="1743"/>
                    <a:pt x="1406" y="1743"/>
                  </a:cubicBezTo>
                  <a:cubicBezTo>
                    <a:pt x="1518" y="1743"/>
                    <a:pt x="1630" y="1709"/>
                    <a:pt x="1734" y="1639"/>
                  </a:cubicBezTo>
                  <a:lnTo>
                    <a:pt x="2566" y="1154"/>
                  </a:lnTo>
                  <a:cubicBezTo>
                    <a:pt x="2810" y="1015"/>
                    <a:pt x="2810" y="738"/>
                    <a:pt x="2566" y="599"/>
                  </a:cubicBezTo>
                  <a:lnTo>
                    <a:pt x="1701" y="78"/>
                  </a:lnTo>
                  <a:cubicBezTo>
                    <a:pt x="1597" y="27"/>
                    <a:pt x="1493" y="1"/>
                    <a:pt x="13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189;p65">
              <a:extLst>
                <a:ext uri="{FF2B5EF4-FFF2-40B4-BE49-F238E27FC236}">
                  <a16:creationId xmlns:a16="http://schemas.microsoft.com/office/drawing/2014/main" id="{9A6197C7-0FA6-4E3A-9A90-F48DD490D51B}"/>
                </a:ext>
              </a:extLst>
            </p:cNvPr>
            <p:cNvSpPr/>
            <p:nvPr/>
          </p:nvSpPr>
          <p:spPr>
            <a:xfrm>
              <a:off x="1498525" y="2389725"/>
              <a:ext cx="69350" cy="42925"/>
            </a:xfrm>
            <a:custGeom>
              <a:avLst/>
              <a:gdLst/>
              <a:ahLst/>
              <a:cxnLst/>
              <a:rect l="l" t="t" r="r" b="b"/>
              <a:pathLst>
                <a:path w="2774" h="1717" extrusionOk="0">
                  <a:moveTo>
                    <a:pt x="1388" y="0"/>
                  </a:moveTo>
                  <a:cubicBezTo>
                    <a:pt x="1293" y="0"/>
                    <a:pt x="1197" y="26"/>
                    <a:pt x="1110" y="79"/>
                  </a:cubicBezTo>
                  <a:lnTo>
                    <a:pt x="209" y="598"/>
                  </a:lnTo>
                  <a:cubicBezTo>
                    <a:pt x="1" y="703"/>
                    <a:pt x="1" y="1014"/>
                    <a:pt x="209" y="1152"/>
                  </a:cubicBezTo>
                  <a:lnTo>
                    <a:pt x="1041" y="1638"/>
                  </a:lnTo>
                  <a:cubicBezTo>
                    <a:pt x="1145" y="1690"/>
                    <a:pt x="1266" y="1717"/>
                    <a:pt x="1387" y="1717"/>
                  </a:cubicBezTo>
                  <a:cubicBezTo>
                    <a:pt x="1509" y="1717"/>
                    <a:pt x="1630" y="1690"/>
                    <a:pt x="1734" y="1638"/>
                  </a:cubicBezTo>
                  <a:lnTo>
                    <a:pt x="2566" y="1152"/>
                  </a:lnTo>
                  <a:cubicBezTo>
                    <a:pt x="2774" y="1014"/>
                    <a:pt x="2774" y="703"/>
                    <a:pt x="2566" y="598"/>
                  </a:cubicBezTo>
                  <a:lnTo>
                    <a:pt x="1665" y="79"/>
                  </a:lnTo>
                  <a:cubicBezTo>
                    <a:pt x="1579" y="26"/>
                    <a:pt x="1484" y="0"/>
                    <a:pt x="1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90;p65">
              <a:extLst>
                <a:ext uri="{FF2B5EF4-FFF2-40B4-BE49-F238E27FC236}">
                  <a16:creationId xmlns:a16="http://schemas.microsoft.com/office/drawing/2014/main" id="{8C2D6326-BBE4-4F0D-819E-99B8F6608E29}"/>
                </a:ext>
              </a:extLst>
            </p:cNvPr>
            <p:cNvSpPr/>
            <p:nvPr/>
          </p:nvSpPr>
          <p:spPr>
            <a:xfrm>
              <a:off x="1560100" y="2353325"/>
              <a:ext cx="70175" cy="43550"/>
            </a:xfrm>
            <a:custGeom>
              <a:avLst/>
              <a:gdLst/>
              <a:ahLst/>
              <a:cxnLst/>
              <a:rect l="l" t="t" r="r" b="b"/>
              <a:pathLst>
                <a:path w="2807" h="1742" extrusionOk="0">
                  <a:moveTo>
                    <a:pt x="1421" y="0"/>
                  </a:moveTo>
                  <a:cubicBezTo>
                    <a:pt x="1326" y="0"/>
                    <a:pt x="1230" y="26"/>
                    <a:pt x="1143" y="79"/>
                  </a:cubicBezTo>
                  <a:lnTo>
                    <a:pt x="242" y="598"/>
                  </a:lnTo>
                  <a:cubicBezTo>
                    <a:pt x="0" y="736"/>
                    <a:pt x="0" y="1014"/>
                    <a:pt x="242" y="1152"/>
                  </a:cubicBezTo>
                  <a:lnTo>
                    <a:pt x="1074" y="1638"/>
                  </a:lnTo>
                  <a:cubicBezTo>
                    <a:pt x="1178" y="1707"/>
                    <a:pt x="1299" y="1742"/>
                    <a:pt x="1416" y="1742"/>
                  </a:cubicBezTo>
                  <a:cubicBezTo>
                    <a:pt x="1533" y="1742"/>
                    <a:pt x="1646" y="1707"/>
                    <a:pt x="1734" y="1638"/>
                  </a:cubicBezTo>
                  <a:lnTo>
                    <a:pt x="2599" y="1152"/>
                  </a:lnTo>
                  <a:cubicBezTo>
                    <a:pt x="2807" y="1014"/>
                    <a:pt x="2807" y="736"/>
                    <a:pt x="2599" y="598"/>
                  </a:cubicBezTo>
                  <a:lnTo>
                    <a:pt x="1698" y="79"/>
                  </a:lnTo>
                  <a:cubicBezTo>
                    <a:pt x="1612" y="26"/>
                    <a:pt x="1517"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91;p65">
              <a:extLst>
                <a:ext uri="{FF2B5EF4-FFF2-40B4-BE49-F238E27FC236}">
                  <a16:creationId xmlns:a16="http://schemas.microsoft.com/office/drawing/2014/main" id="{6B503718-D8EF-4F88-A510-C027EACA8B8E}"/>
                </a:ext>
              </a:extLst>
            </p:cNvPr>
            <p:cNvSpPr/>
            <p:nvPr/>
          </p:nvSpPr>
          <p:spPr>
            <a:xfrm>
              <a:off x="1622500" y="2317800"/>
              <a:ext cx="70175" cy="42900"/>
            </a:xfrm>
            <a:custGeom>
              <a:avLst/>
              <a:gdLst/>
              <a:ahLst/>
              <a:cxnLst/>
              <a:rect l="l" t="t" r="r" b="b"/>
              <a:pathLst>
                <a:path w="2807" h="1716" extrusionOk="0">
                  <a:moveTo>
                    <a:pt x="1417" y="1"/>
                  </a:moveTo>
                  <a:cubicBezTo>
                    <a:pt x="1318" y="1"/>
                    <a:pt x="1214" y="26"/>
                    <a:pt x="1110" y="77"/>
                  </a:cubicBezTo>
                  <a:lnTo>
                    <a:pt x="208" y="599"/>
                  </a:lnTo>
                  <a:cubicBezTo>
                    <a:pt x="0" y="701"/>
                    <a:pt x="0" y="1015"/>
                    <a:pt x="208" y="1153"/>
                  </a:cubicBezTo>
                  <a:lnTo>
                    <a:pt x="1073" y="1639"/>
                  </a:lnTo>
                  <a:cubicBezTo>
                    <a:pt x="1177" y="1690"/>
                    <a:pt x="1290" y="1716"/>
                    <a:pt x="1403" y="1716"/>
                  </a:cubicBezTo>
                  <a:cubicBezTo>
                    <a:pt x="1517" y="1716"/>
                    <a:pt x="1630" y="1690"/>
                    <a:pt x="1734" y="1639"/>
                  </a:cubicBezTo>
                  <a:lnTo>
                    <a:pt x="2599" y="1153"/>
                  </a:lnTo>
                  <a:cubicBezTo>
                    <a:pt x="2807" y="1015"/>
                    <a:pt x="2807" y="701"/>
                    <a:pt x="2599" y="599"/>
                  </a:cubicBezTo>
                  <a:lnTo>
                    <a:pt x="1697" y="77"/>
                  </a:lnTo>
                  <a:cubicBezTo>
                    <a:pt x="1611" y="26"/>
                    <a:pt x="1517" y="1"/>
                    <a:pt x="14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92;p65">
              <a:extLst>
                <a:ext uri="{FF2B5EF4-FFF2-40B4-BE49-F238E27FC236}">
                  <a16:creationId xmlns:a16="http://schemas.microsoft.com/office/drawing/2014/main" id="{C0A017F2-087F-49DE-8C5D-7CFD3296568E}"/>
                </a:ext>
              </a:extLst>
            </p:cNvPr>
            <p:cNvSpPr/>
            <p:nvPr/>
          </p:nvSpPr>
          <p:spPr>
            <a:xfrm>
              <a:off x="1684900" y="2281400"/>
              <a:ext cx="70175" cy="43575"/>
            </a:xfrm>
            <a:custGeom>
              <a:avLst/>
              <a:gdLst/>
              <a:ahLst/>
              <a:cxnLst/>
              <a:rect l="l" t="t" r="r" b="b"/>
              <a:pathLst>
                <a:path w="2807" h="1743" extrusionOk="0">
                  <a:moveTo>
                    <a:pt x="1403" y="1"/>
                  </a:moveTo>
                  <a:cubicBezTo>
                    <a:pt x="1299" y="1"/>
                    <a:pt x="1195" y="26"/>
                    <a:pt x="1109" y="78"/>
                  </a:cubicBezTo>
                  <a:lnTo>
                    <a:pt x="208" y="599"/>
                  </a:lnTo>
                  <a:cubicBezTo>
                    <a:pt x="0" y="738"/>
                    <a:pt x="0" y="1015"/>
                    <a:pt x="208" y="1154"/>
                  </a:cubicBezTo>
                  <a:lnTo>
                    <a:pt x="1073" y="1639"/>
                  </a:lnTo>
                  <a:cubicBezTo>
                    <a:pt x="1177" y="1708"/>
                    <a:pt x="1290" y="1743"/>
                    <a:pt x="1403" y="1743"/>
                  </a:cubicBezTo>
                  <a:cubicBezTo>
                    <a:pt x="1516" y="1743"/>
                    <a:pt x="1629" y="1708"/>
                    <a:pt x="1733" y="1639"/>
                  </a:cubicBezTo>
                  <a:lnTo>
                    <a:pt x="2599" y="1154"/>
                  </a:lnTo>
                  <a:cubicBezTo>
                    <a:pt x="2807" y="1015"/>
                    <a:pt x="2807" y="738"/>
                    <a:pt x="2599" y="599"/>
                  </a:cubicBezTo>
                  <a:lnTo>
                    <a:pt x="1697" y="78"/>
                  </a:lnTo>
                  <a:cubicBezTo>
                    <a:pt x="1611" y="26"/>
                    <a:pt x="1507" y="1"/>
                    <a:pt x="14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93;p65">
              <a:extLst>
                <a:ext uri="{FF2B5EF4-FFF2-40B4-BE49-F238E27FC236}">
                  <a16:creationId xmlns:a16="http://schemas.microsoft.com/office/drawing/2014/main" id="{66CA2A9D-95C3-4BE3-844C-7B281B427F7A}"/>
                </a:ext>
              </a:extLst>
            </p:cNvPr>
            <p:cNvSpPr/>
            <p:nvPr/>
          </p:nvSpPr>
          <p:spPr>
            <a:xfrm>
              <a:off x="1245475" y="2602900"/>
              <a:ext cx="69350" cy="43575"/>
            </a:xfrm>
            <a:custGeom>
              <a:avLst/>
              <a:gdLst/>
              <a:ahLst/>
              <a:cxnLst/>
              <a:rect l="l" t="t" r="r" b="b"/>
              <a:pathLst>
                <a:path w="2774" h="1743" extrusionOk="0">
                  <a:moveTo>
                    <a:pt x="1388" y="0"/>
                  </a:moveTo>
                  <a:cubicBezTo>
                    <a:pt x="1293" y="0"/>
                    <a:pt x="1197" y="27"/>
                    <a:pt x="1110" y="80"/>
                  </a:cubicBezTo>
                  <a:lnTo>
                    <a:pt x="209" y="598"/>
                  </a:lnTo>
                  <a:cubicBezTo>
                    <a:pt x="1" y="737"/>
                    <a:pt x="1" y="1014"/>
                    <a:pt x="209" y="1153"/>
                  </a:cubicBezTo>
                  <a:lnTo>
                    <a:pt x="1041" y="1638"/>
                  </a:lnTo>
                  <a:cubicBezTo>
                    <a:pt x="1145" y="1707"/>
                    <a:pt x="1266" y="1742"/>
                    <a:pt x="1387" y="1742"/>
                  </a:cubicBezTo>
                  <a:cubicBezTo>
                    <a:pt x="1509" y="1742"/>
                    <a:pt x="1630" y="1707"/>
                    <a:pt x="1734" y="1638"/>
                  </a:cubicBezTo>
                  <a:lnTo>
                    <a:pt x="2566" y="1153"/>
                  </a:lnTo>
                  <a:cubicBezTo>
                    <a:pt x="2774" y="1014"/>
                    <a:pt x="2774" y="737"/>
                    <a:pt x="2566" y="598"/>
                  </a:cubicBezTo>
                  <a:lnTo>
                    <a:pt x="1665" y="80"/>
                  </a:lnTo>
                  <a:cubicBezTo>
                    <a:pt x="1579" y="27"/>
                    <a:pt x="1484" y="0"/>
                    <a:pt x="1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94;p65">
              <a:extLst>
                <a:ext uri="{FF2B5EF4-FFF2-40B4-BE49-F238E27FC236}">
                  <a16:creationId xmlns:a16="http://schemas.microsoft.com/office/drawing/2014/main" id="{7C46F311-7A74-4C26-8337-41C4E00F621A}"/>
                </a:ext>
              </a:extLst>
            </p:cNvPr>
            <p:cNvSpPr/>
            <p:nvPr/>
          </p:nvSpPr>
          <p:spPr>
            <a:xfrm>
              <a:off x="1307050" y="2567375"/>
              <a:ext cx="70175" cy="42925"/>
            </a:xfrm>
            <a:custGeom>
              <a:avLst/>
              <a:gdLst/>
              <a:ahLst/>
              <a:cxnLst/>
              <a:rect l="l" t="t" r="r" b="b"/>
              <a:pathLst>
                <a:path w="2807" h="1717" extrusionOk="0">
                  <a:moveTo>
                    <a:pt x="1421" y="1"/>
                  </a:moveTo>
                  <a:cubicBezTo>
                    <a:pt x="1326" y="1"/>
                    <a:pt x="1230" y="27"/>
                    <a:pt x="1143" y="78"/>
                  </a:cubicBezTo>
                  <a:lnTo>
                    <a:pt x="242" y="599"/>
                  </a:lnTo>
                  <a:cubicBezTo>
                    <a:pt x="0" y="702"/>
                    <a:pt x="0" y="1015"/>
                    <a:pt x="242" y="1154"/>
                  </a:cubicBezTo>
                  <a:lnTo>
                    <a:pt x="1074" y="1639"/>
                  </a:lnTo>
                  <a:cubicBezTo>
                    <a:pt x="1178" y="1690"/>
                    <a:pt x="1299" y="1716"/>
                    <a:pt x="1416" y="1716"/>
                  </a:cubicBezTo>
                  <a:cubicBezTo>
                    <a:pt x="1533" y="1716"/>
                    <a:pt x="1646" y="1690"/>
                    <a:pt x="1734" y="1639"/>
                  </a:cubicBezTo>
                  <a:lnTo>
                    <a:pt x="2599" y="1154"/>
                  </a:lnTo>
                  <a:cubicBezTo>
                    <a:pt x="2807" y="1015"/>
                    <a:pt x="2807" y="702"/>
                    <a:pt x="2599" y="599"/>
                  </a:cubicBezTo>
                  <a:lnTo>
                    <a:pt x="1698" y="78"/>
                  </a:lnTo>
                  <a:cubicBezTo>
                    <a:pt x="1612" y="27"/>
                    <a:pt x="1517" y="1"/>
                    <a:pt x="14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95;p65">
              <a:extLst>
                <a:ext uri="{FF2B5EF4-FFF2-40B4-BE49-F238E27FC236}">
                  <a16:creationId xmlns:a16="http://schemas.microsoft.com/office/drawing/2014/main" id="{1611AE67-2C58-4AA9-A672-9BC60D3A6DDE}"/>
                </a:ext>
              </a:extLst>
            </p:cNvPr>
            <p:cNvSpPr/>
            <p:nvPr/>
          </p:nvSpPr>
          <p:spPr>
            <a:xfrm>
              <a:off x="1369450" y="2531000"/>
              <a:ext cx="70175" cy="43575"/>
            </a:xfrm>
            <a:custGeom>
              <a:avLst/>
              <a:gdLst/>
              <a:ahLst/>
              <a:cxnLst/>
              <a:rect l="l" t="t" r="r" b="b"/>
              <a:pathLst>
                <a:path w="2807" h="1743" extrusionOk="0">
                  <a:moveTo>
                    <a:pt x="1417" y="0"/>
                  </a:moveTo>
                  <a:cubicBezTo>
                    <a:pt x="1317" y="0"/>
                    <a:pt x="1213" y="26"/>
                    <a:pt x="1109" y="77"/>
                  </a:cubicBezTo>
                  <a:lnTo>
                    <a:pt x="208" y="598"/>
                  </a:lnTo>
                  <a:cubicBezTo>
                    <a:pt x="0" y="737"/>
                    <a:pt x="0" y="1014"/>
                    <a:pt x="208" y="1153"/>
                  </a:cubicBezTo>
                  <a:lnTo>
                    <a:pt x="1073" y="1638"/>
                  </a:lnTo>
                  <a:cubicBezTo>
                    <a:pt x="1177" y="1708"/>
                    <a:pt x="1290" y="1742"/>
                    <a:pt x="1403" y="1742"/>
                  </a:cubicBezTo>
                  <a:cubicBezTo>
                    <a:pt x="1516" y="1742"/>
                    <a:pt x="1629" y="1708"/>
                    <a:pt x="1733" y="1638"/>
                  </a:cubicBezTo>
                  <a:lnTo>
                    <a:pt x="2599" y="1153"/>
                  </a:lnTo>
                  <a:cubicBezTo>
                    <a:pt x="2807" y="1014"/>
                    <a:pt x="2807" y="737"/>
                    <a:pt x="2599" y="598"/>
                  </a:cubicBezTo>
                  <a:lnTo>
                    <a:pt x="1697" y="77"/>
                  </a:lnTo>
                  <a:cubicBezTo>
                    <a:pt x="1611" y="26"/>
                    <a:pt x="1516" y="0"/>
                    <a:pt x="1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96;p65">
              <a:extLst>
                <a:ext uri="{FF2B5EF4-FFF2-40B4-BE49-F238E27FC236}">
                  <a16:creationId xmlns:a16="http://schemas.microsoft.com/office/drawing/2014/main" id="{DE73919B-54A3-4A04-B8E4-563CB223D655}"/>
                </a:ext>
              </a:extLst>
            </p:cNvPr>
            <p:cNvSpPr/>
            <p:nvPr/>
          </p:nvSpPr>
          <p:spPr>
            <a:xfrm>
              <a:off x="1431850" y="2495450"/>
              <a:ext cx="70175" cy="42925"/>
            </a:xfrm>
            <a:custGeom>
              <a:avLst/>
              <a:gdLst/>
              <a:ahLst/>
              <a:cxnLst/>
              <a:rect l="l" t="t" r="r" b="b"/>
              <a:pathLst>
                <a:path w="2807" h="1717" extrusionOk="0">
                  <a:moveTo>
                    <a:pt x="1403" y="0"/>
                  </a:moveTo>
                  <a:cubicBezTo>
                    <a:pt x="1299" y="0"/>
                    <a:pt x="1195" y="26"/>
                    <a:pt x="1109" y="79"/>
                  </a:cubicBezTo>
                  <a:lnTo>
                    <a:pt x="208" y="598"/>
                  </a:lnTo>
                  <a:cubicBezTo>
                    <a:pt x="0" y="703"/>
                    <a:pt x="0" y="1014"/>
                    <a:pt x="208" y="1152"/>
                  </a:cubicBezTo>
                  <a:lnTo>
                    <a:pt x="1073" y="1638"/>
                  </a:lnTo>
                  <a:cubicBezTo>
                    <a:pt x="1177" y="1690"/>
                    <a:pt x="1290" y="1717"/>
                    <a:pt x="1403" y="1717"/>
                  </a:cubicBezTo>
                  <a:cubicBezTo>
                    <a:pt x="1516" y="1717"/>
                    <a:pt x="1629" y="1690"/>
                    <a:pt x="1733" y="1638"/>
                  </a:cubicBezTo>
                  <a:lnTo>
                    <a:pt x="2599" y="1152"/>
                  </a:lnTo>
                  <a:cubicBezTo>
                    <a:pt x="2807" y="1014"/>
                    <a:pt x="2807" y="703"/>
                    <a:pt x="2599" y="598"/>
                  </a:cubicBezTo>
                  <a:lnTo>
                    <a:pt x="1697" y="79"/>
                  </a:lnTo>
                  <a:cubicBezTo>
                    <a:pt x="1611" y="26"/>
                    <a:pt x="1507" y="0"/>
                    <a:pt x="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97;p65">
              <a:extLst>
                <a:ext uri="{FF2B5EF4-FFF2-40B4-BE49-F238E27FC236}">
                  <a16:creationId xmlns:a16="http://schemas.microsoft.com/office/drawing/2014/main" id="{EC436773-B7A2-4443-AF82-3AFB26B95DA1}"/>
                </a:ext>
              </a:extLst>
            </p:cNvPr>
            <p:cNvSpPr/>
            <p:nvPr/>
          </p:nvSpPr>
          <p:spPr>
            <a:xfrm>
              <a:off x="1494225" y="2459050"/>
              <a:ext cx="70200" cy="43550"/>
            </a:xfrm>
            <a:custGeom>
              <a:avLst/>
              <a:gdLst/>
              <a:ahLst/>
              <a:cxnLst/>
              <a:rect l="l" t="t" r="r" b="b"/>
              <a:pathLst>
                <a:path w="2808" h="1742" extrusionOk="0">
                  <a:moveTo>
                    <a:pt x="1404" y="0"/>
                  </a:moveTo>
                  <a:cubicBezTo>
                    <a:pt x="1300" y="0"/>
                    <a:pt x="1196" y="27"/>
                    <a:pt x="1110" y="79"/>
                  </a:cubicBezTo>
                  <a:lnTo>
                    <a:pt x="209" y="598"/>
                  </a:lnTo>
                  <a:cubicBezTo>
                    <a:pt x="1" y="736"/>
                    <a:pt x="1" y="1014"/>
                    <a:pt x="209" y="1152"/>
                  </a:cubicBezTo>
                  <a:lnTo>
                    <a:pt x="1074" y="1638"/>
                  </a:lnTo>
                  <a:cubicBezTo>
                    <a:pt x="1178" y="1707"/>
                    <a:pt x="1291" y="1742"/>
                    <a:pt x="1404" y="1742"/>
                  </a:cubicBezTo>
                  <a:cubicBezTo>
                    <a:pt x="1517" y="1742"/>
                    <a:pt x="1630" y="1707"/>
                    <a:pt x="1734" y="1638"/>
                  </a:cubicBezTo>
                  <a:lnTo>
                    <a:pt x="2599" y="1152"/>
                  </a:lnTo>
                  <a:cubicBezTo>
                    <a:pt x="2807" y="1014"/>
                    <a:pt x="2807" y="736"/>
                    <a:pt x="2599" y="598"/>
                  </a:cubicBezTo>
                  <a:lnTo>
                    <a:pt x="1698" y="79"/>
                  </a:lnTo>
                  <a:cubicBezTo>
                    <a:pt x="1612" y="27"/>
                    <a:pt x="1508"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98;p65">
              <a:extLst>
                <a:ext uri="{FF2B5EF4-FFF2-40B4-BE49-F238E27FC236}">
                  <a16:creationId xmlns:a16="http://schemas.microsoft.com/office/drawing/2014/main" id="{A26032D5-9B60-497E-84A9-99CBF30358F3}"/>
                </a:ext>
              </a:extLst>
            </p:cNvPr>
            <p:cNvSpPr/>
            <p:nvPr/>
          </p:nvSpPr>
          <p:spPr>
            <a:xfrm>
              <a:off x="1556625" y="2423525"/>
              <a:ext cx="70200" cy="42900"/>
            </a:xfrm>
            <a:custGeom>
              <a:avLst/>
              <a:gdLst/>
              <a:ahLst/>
              <a:cxnLst/>
              <a:rect l="l" t="t" r="r" b="b"/>
              <a:pathLst>
                <a:path w="2808" h="1716" extrusionOk="0">
                  <a:moveTo>
                    <a:pt x="1390" y="1"/>
                  </a:moveTo>
                  <a:cubicBezTo>
                    <a:pt x="1291" y="1"/>
                    <a:pt x="1196" y="26"/>
                    <a:pt x="1110" y="78"/>
                  </a:cubicBezTo>
                  <a:lnTo>
                    <a:pt x="209" y="599"/>
                  </a:lnTo>
                  <a:cubicBezTo>
                    <a:pt x="1" y="702"/>
                    <a:pt x="1" y="1015"/>
                    <a:pt x="209" y="1154"/>
                  </a:cubicBezTo>
                  <a:lnTo>
                    <a:pt x="1074" y="1639"/>
                  </a:lnTo>
                  <a:cubicBezTo>
                    <a:pt x="1178" y="1690"/>
                    <a:pt x="1291" y="1716"/>
                    <a:pt x="1404" y="1716"/>
                  </a:cubicBezTo>
                  <a:cubicBezTo>
                    <a:pt x="1517" y="1716"/>
                    <a:pt x="1630" y="1690"/>
                    <a:pt x="1734" y="1639"/>
                  </a:cubicBezTo>
                  <a:lnTo>
                    <a:pt x="2566" y="1154"/>
                  </a:lnTo>
                  <a:cubicBezTo>
                    <a:pt x="2807" y="1015"/>
                    <a:pt x="2807" y="702"/>
                    <a:pt x="2566" y="599"/>
                  </a:cubicBezTo>
                  <a:lnTo>
                    <a:pt x="1698" y="78"/>
                  </a:lnTo>
                  <a:cubicBezTo>
                    <a:pt x="1594" y="26"/>
                    <a:pt x="1490"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99;p65">
              <a:extLst>
                <a:ext uri="{FF2B5EF4-FFF2-40B4-BE49-F238E27FC236}">
                  <a16:creationId xmlns:a16="http://schemas.microsoft.com/office/drawing/2014/main" id="{0843073C-7218-4ACA-9C32-0E0F570FB85C}"/>
                </a:ext>
              </a:extLst>
            </p:cNvPr>
            <p:cNvSpPr/>
            <p:nvPr/>
          </p:nvSpPr>
          <p:spPr>
            <a:xfrm>
              <a:off x="1619025" y="2387125"/>
              <a:ext cx="69350" cy="43575"/>
            </a:xfrm>
            <a:custGeom>
              <a:avLst/>
              <a:gdLst/>
              <a:ahLst/>
              <a:cxnLst/>
              <a:rect l="l" t="t" r="r" b="b"/>
              <a:pathLst>
                <a:path w="2774" h="1743" extrusionOk="0">
                  <a:moveTo>
                    <a:pt x="1386" y="1"/>
                  </a:moveTo>
                  <a:cubicBezTo>
                    <a:pt x="1291" y="1"/>
                    <a:pt x="1196" y="26"/>
                    <a:pt x="1110" y="78"/>
                  </a:cubicBezTo>
                  <a:lnTo>
                    <a:pt x="209" y="599"/>
                  </a:lnTo>
                  <a:cubicBezTo>
                    <a:pt x="1" y="738"/>
                    <a:pt x="1" y="1015"/>
                    <a:pt x="209" y="1154"/>
                  </a:cubicBezTo>
                  <a:lnTo>
                    <a:pt x="1041" y="1639"/>
                  </a:lnTo>
                  <a:cubicBezTo>
                    <a:pt x="1145" y="1708"/>
                    <a:pt x="1266" y="1743"/>
                    <a:pt x="1387" y="1743"/>
                  </a:cubicBezTo>
                  <a:cubicBezTo>
                    <a:pt x="1509" y="1743"/>
                    <a:pt x="1630" y="1708"/>
                    <a:pt x="1734" y="1639"/>
                  </a:cubicBezTo>
                  <a:lnTo>
                    <a:pt x="2566" y="1154"/>
                  </a:lnTo>
                  <a:cubicBezTo>
                    <a:pt x="2774" y="1015"/>
                    <a:pt x="2774" y="738"/>
                    <a:pt x="2566" y="599"/>
                  </a:cubicBezTo>
                  <a:lnTo>
                    <a:pt x="1665" y="78"/>
                  </a:lnTo>
                  <a:cubicBezTo>
                    <a:pt x="1577" y="26"/>
                    <a:pt x="1481" y="1"/>
                    <a:pt x="1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200;p65">
              <a:extLst>
                <a:ext uri="{FF2B5EF4-FFF2-40B4-BE49-F238E27FC236}">
                  <a16:creationId xmlns:a16="http://schemas.microsoft.com/office/drawing/2014/main" id="{909BC811-2395-4D8F-AADF-656BF1ECB2C4}"/>
                </a:ext>
              </a:extLst>
            </p:cNvPr>
            <p:cNvSpPr/>
            <p:nvPr/>
          </p:nvSpPr>
          <p:spPr>
            <a:xfrm>
              <a:off x="1680525" y="2351575"/>
              <a:ext cx="70250" cy="42950"/>
            </a:xfrm>
            <a:custGeom>
              <a:avLst/>
              <a:gdLst/>
              <a:ahLst/>
              <a:cxnLst/>
              <a:rect l="l" t="t" r="r" b="b"/>
              <a:pathLst>
                <a:path w="2810" h="1718" extrusionOk="0">
                  <a:moveTo>
                    <a:pt x="1422" y="1"/>
                  </a:moveTo>
                  <a:cubicBezTo>
                    <a:pt x="1327" y="1"/>
                    <a:pt x="1232" y="27"/>
                    <a:pt x="1146" y="80"/>
                  </a:cubicBezTo>
                  <a:lnTo>
                    <a:pt x="244" y="598"/>
                  </a:lnTo>
                  <a:cubicBezTo>
                    <a:pt x="0" y="704"/>
                    <a:pt x="0" y="1014"/>
                    <a:pt x="244" y="1153"/>
                  </a:cubicBezTo>
                  <a:lnTo>
                    <a:pt x="1076" y="1638"/>
                  </a:lnTo>
                  <a:cubicBezTo>
                    <a:pt x="1180" y="1691"/>
                    <a:pt x="1302" y="1717"/>
                    <a:pt x="1419" y="1717"/>
                  </a:cubicBezTo>
                  <a:cubicBezTo>
                    <a:pt x="1535" y="1717"/>
                    <a:pt x="1648" y="1691"/>
                    <a:pt x="1734" y="1638"/>
                  </a:cubicBezTo>
                  <a:lnTo>
                    <a:pt x="2602" y="1153"/>
                  </a:lnTo>
                  <a:cubicBezTo>
                    <a:pt x="2810" y="1014"/>
                    <a:pt x="2810" y="704"/>
                    <a:pt x="2602" y="598"/>
                  </a:cubicBezTo>
                  <a:lnTo>
                    <a:pt x="1700" y="80"/>
                  </a:lnTo>
                  <a:cubicBezTo>
                    <a:pt x="1613" y="27"/>
                    <a:pt x="1517" y="1"/>
                    <a:pt x="1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201;p65">
              <a:extLst>
                <a:ext uri="{FF2B5EF4-FFF2-40B4-BE49-F238E27FC236}">
                  <a16:creationId xmlns:a16="http://schemas.microsoft.com/office/drawing/2014/main" id="{4DB63C15-6527-4FEB-A51F-3E1D251C7A7D}"/>
                </a:ext>
              </a:extLst>
            </p:cNvPr>
            <p:cNvSpPr/>
            <p:nvPr/>
          </p:nvSpPr>
          <p:spPr>
            <a:xfrm>
              <a:off x="1742925" y="2315175"/>
              <a:ext cx="70250" cy="43575"/>
            </a:xfrm>
            <a:custGeom>
              <a:avLst/>
              <a:gdLst/>
              <a:ahLst/>
              <a:cxnLst/>
              <a:rect l="l" t="t" r="r" b="b"/>
              <a:pathLst>
                <a:path w="2810" h="1743" extrusionOk="0">
                  <a:moveTo>
                    <a:pt x="1417" y="1"/>
                  </a:moveTo>
                  <a:cubicBezTo>
                    <a:pt x="1318" y="1"/>
                    <a:pt x="1214" y="27"/>
                    <a:pt x="1110" y="80"/>
                  </a:cubicBezTo>
                  <a:lnTo>
                    <a:pt x="208" y="598"/>
                  </a:lnTo>
                  <a:cubicBezTo>
                    <a:pt x="0" y="737"/>
                    <a:pt x="0" y="1014"/>
                    <a:pt x="208" y="1153"/>
                  </a:cubicBezTo>
                  <a:lnTo>
                    <a:pt x="1076" y="1638"/>
                  </a:lnTo>
                  <a:cubicBezTo>
                    <a:pt x="1180" y="1708"/>
                    <a:pt x="1293" y="1742"/>
                    <a:pt x="1405" y="1742"/>
                  </a:cubicBezTo>
                  <a:cubicBezTo>
                    <a:pt x="1517" y="1742"/>
                    <a:pt x="1630" y="1708"/>
                    <a:pt x="1733" y="1638"/>
                  </a:cubicBezTo>
                  <a:lnTo>
                    <a:pt x="2601" y="1153"/>
                  </a:lnTo>
                  <a:cubicBezTo>
                    <a:pt x="2809" y="1014"/>
                    <a:pt x="2809" y="737"/>
                    <a:pt x="2601" y="598"/>
                  </a:cubicBezTo>
                  <a:lnTo>
                    <a:pt x="1700" y="80"/>
                  </a:lnTo>
                  <a:cubicBezTo>
                    <a:pt x="1613" y="27"/>
                    <a:pt x="1517" y="1"/>
                    <a:pt x="14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202;p65">
              <a:extLst>
                <a:ext uri="{FF2B5EF4-FFF2-40B4-BE49-F238E27FC236}">
                  <a16:creationId xmlns:a16="http://schemas.microsoft.com/office/drawing/2014/main" id="{D872CA35-60E2-4DFF-AF24-FF9C30E5CA11}"/>
                </a:ext>
              </a:extLst>
            </p:cNvPr>
            <p:cNvSpPr/>
            <p:nvPr/>
          </p:nvSpPr>
          <p:spPr>
            <a:xfrm>
              <a:off x="1303575" y="2636725"/>
              <a:ext cx="70200" cy="43575"/>
            </a:xfrm>
            <a:custGeom>
              <a:avLst/>
              <a:gdLst/>
              <a:ahLst/>
              <a:cxnLst/>
              <a:rect l="l" t="t" r="r" b="b"/>
              <a:pathLst>
                <a:path w="2808" h="1743" extrusionOk="0">
                  <a:moveTo>
                    <a:pt x="1390" y="0"/>
                  </a:moveTo>
                  <a:cubicBezTo>
                    <a:pt x="1291" y="0"/>
                    <a:pt x="1196" y="26"/>
                    <a:pt x="1110" y="77"/>
                  </a:cubicBezTo>
                  <a:lnTo>
                    <a:pt x="209" y="598"/>
                  </a:lnTo>
                  <a:cubicBezTo>
                    <a:pt x="1" y="737"/>
                    <a:pt x="1" y="1014"/>
                    <a:pt x="209" y="1153"/>
                  </a:cubicBezTo>
                  <a:lnTo>
                    <a:pt x="1074" y="1638"/>
                  </a:lnTo>
                  <a:cubicBezTo>
                    <a:pt x="1178" y="1708"/>
                    <a:pt x="1291" y="1742"/>
                    <a:pt x="1404" y="1742"/>
                  </a:cubicBezTo>
                  <a:cubicBezTo>
                    <a:pt x="1517" y="1742"/>
                    <a:pt x="1630" y="1708"/>
                    <a:pt x="1734" y="1638"/>
                  </a:cubicBezTo>
                  <a:lnTo>
                    <a:pt x="2566" y="1153"/>
                  </a:lnTo>
                  <a:cubicBezTo>
                    <a:pt x="2807" y="1014"/>
                    <a:pt x="2807" y="737"/>
                    <a:pt x="2566" y="598"/>
                  </a:cubicBezTo>
                  <a:lnTo>
                    <a:pt x="1698" y="77"/>
                  </a:lnTo>
                  <a:cubicBezTo>
                    <a:pt x="1594" y="26"/>
                    <a:pt x="1490" y="0"/>
                    <a:pt x="13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203;p65">
              <a:extLst>
                <a:ext uri="{FF2B5EF4-FFF2-40B4-BE49-F238E27FC236}">
                  <a16:creationId xmlns:a16="http://schemas.microsoft.com/office/drawing/2014/main" id="{3124AAF3-A1FB-4C46-940C-881D96254934}"/>
                </a:ext>
              </a:extLst>
            </p:cNvPr>
            <p:cNvSpPr/>
            <p:nvPr/>
          </p:nvSpPr>
          <p:spPr>
            <a:xfrm>
              <a:off x="1365975" y="2601175"/>
              <a:ext cx="69350" cy="42925"/>
            </a:xfrm>
            <a:custGeom>
              <a:avLst/>
              <a:gdLst/>
              <a:ahLst/>
              <a:cxnLst/>
              <a:rect l="l" t="t" r="r" b="b"/>
              <a:pathLst>
                <a:path w="2774" h="1717" extrusionOk="0">
                  <a:moveTo>
                    <a:pt x="1386" y="0"/>
                  </a:moveTo>
                  <a:cubicBezTo>
                    <a:pt x="1291" y="0"/>
                    <a:pt x="1196" y="26"/>
                    <a:pt x="1110" y="79"/>
                  </a:cubicBezTo>
                  <a:lnTo>
                    <a:pt x="209" y="564"/>
                  </a:lnTo>
                  <a:cubicBezTo>
                    <a:pt x="1" y="703"/>
                    <a:pt x="1" y="1014"/>
                    <a:pt x="209" y="1152"/>
                  </a:cubicBezTo>
                  <a:lnTo>
                    <a:pt x="1040" y="1638"/>
                  </a:lnTo>
                  <a:cubicBezTo>
                    <a:pt x="1144" y="1690"/>
                    <a:pt x="1266" y="1717"/>
                    <a:pt x="1387" y="1717"/>
                  </a:cubicBezTo>
                  <a:cubicBezTo>
                    <a:pt x="1508" y="1717"/>
                    <a:pt x="1630" y="1690"/>
                    <a:pt x="1734" y="1638"/>
                  </a:cubicBezTo>
                  <a:lnTo>
                    <a:pt x="2566" y="1152"/>
                  </a:lnTo>
                  <a:cubicBezTo>
                    <a:pt x="2774" y="1014"/>
                    <a:pt x="2774" y="703"/>
                    <a:pt x="2566" y="564"/>
                  </a:cubicBezTo>
                  <a:lnTo>
                    <a:pt x="1664" y="79"/>
                  </a:lnTo>
                  <a:cubicBezTo>
                    <a:pt x="1577" y="26"/>
                    <a:pt x="1481" y="0"/>
                    <a:pt x="1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204;p65">
              <a:extLst>
                <a:ext uri="{FF2B5EF4-FFF2-40B4-BE49-F238E27FC236}">
                  <a16:creationId xmlns:a16="http://schemas.microsoft.com/office/drawing/2014/main" id="{C0F6D448-5EE1-4EEA-8E95-1F1EE3506108}"/>
                </a:ext>
              </a:extLst>
            </p:cNvPr>
            <p:cNvSpPr/>
            <p:nvPr/>
          </p:nvSpPr>
          <p:spPr>
            <a:xfrm>
              <a:off x="1675325" y="2421800"/>
              <a:ext cx="70250" cy="43575"/>
            </a:xfrm>
            <a:custGeom>
              <a:avLst/>
              <a:gdLst/>
              <a:ahLst/>
              <a:cxnLst/>
              <a:rect l="l" t="t" r="r" b="b"/>
              <a:pathLst>
                <a:path w="2810" h="1743" extrusionOk="0">
                  <a:moveTo>
                    <a:pt x="1405" y="0"/>
                  </a:moveTo>
                  <a:cubicBezTo>
                    <a:pt x="1301" y="0"/>
                    <a:pt x="1197" y="26"/>
                    <a:pt x="1110" y="77"/>
                  </a:cubicBezTo>
                  <a:lnTo>
                    <a:pt x="208" y="599"/>
                  </a:lnTo>
                  <a:cubicBezTo>
                    <a:pt x="0" y="737"/>
                    <a:pt x="0" y="1048"/>
                    <a:pt x="208" y="1153"/>
                  </a:cubicBezTo>
                  <a:lnTo>
                    <a:pt x="1076" y="1639"/>
                  </a:lnTo>
                  <a:cubicBezTo>
                    <a:pt x="1180" y="1708"/>
                    <a:pt x="1293" y="1743"/>
                    <a:pt x="1405" y="1743"/>
                  </a:cubicBezTo>
                  <a:cubicBezTo>
                    <a:pt x="1517" y="1743"/>
                    <a:pt x="1630" y="1708"/>
                    <a:pt x="1734" y="1639"/>
                  </a:cubicBezTo>
                  <a:lnTo>
                    <a:pt x="2602" y="1153"/>
                  </a:lnTo>
                  <a:cubicBezTo>
                    <a:pt x="2810" y="1048"/>
                    <a:pt x="2810" y="737"/>
                    <a:pt x="2602" y="599"/>
                  </a:cubicBezTo>
                  <a:lnTo>
                    <a:pt x="1700" y="77"/>
                  </a:lnTo>
                  <a:cubicBezTo>
                    <a:pt x="1613" y="26"/>
                    <a:pt x="150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205;p65">
              <a:extLst>
                <a:ext uri="{FF2B5EF4-FFF2-40B4-BE49-F238E27FC236}">
                  <a16:creationId xmlns:a16="http://schemas.microsoft.com/office/drawing/2014/main" id="{9B8FB55F-B2E7-4D92-B31D-595FF34AB9D0}"/>
                </a:ext>
              </a:extLst>
            </p:cNvPr>
            <p:cNvSpPr/>
            <p:nvPr/>
          </p:nvSpPr>
          <p:spPr>
            <a:xfrm>
              <a:off x="1431850" y="2459050"/>
              <a:ext cx="249600" cy="147550"/>
            </a:xfrm>
            <a:custGeom>
              <a:avLst/>
              <a:gdLst/>
              <a:ahLst/>
              <a:cxnLst/>
              <a:rect l="l" t="t" r="r" b="b"/>
              <a:pathLst>
                <a:path w="9984" h="5902" extrusionOk="0">
                  <a:moveTo>
                    <a:pt x="8579" y="0"/>
                  </a:moveTo>
                  <a:cubicBezTo>
                    <a:pt x="8475" y="0"/>
                    <a:pt x="8371" y="27"/>
                    <a:pt x="8284" y="79"/>
                  </a:cubicBezTo>
                  <a:lnTo>
                    <a:pt x="208" y="4758"/>
                  </a:lnTo>
                  <a:cubicBezTo>
                    <a:pt x="0" y="4896"/>
                    <a:pt x="0" y="5173"/>
                    <a:pt x="208" y="5312"/>
                  </a:cubicBezTo>
                  <a:lnTo>
                    <a:pt x="1073" y="5797"/>
                  </a:lnTo>
                  <a:cubicBezTo>
                    <a:pt x="1161" y="5867"/>
                    <a:pt x="1274" y="5901"/>
                    <a:pt x="1391" y="5901"/>
                  </a:cubicBezTo>
                  <a:cubicBezTo>
                    <a:pt x="1508" y="5901"/>
                    <a:pt x="1629" y="5867"/>
                    <a:pt x="1733" y="5797"/>
                  </a:cubicBezTo>
                  <a:lnTo>
                    <a:pt x="9775" y="1152"/>
                  </a:lnTo>
                  <a:cubicBezTo>
                    <a:pt x="9983" y="1050"/>
                    <a:pt x="9983" y="736"/>
                    <a:pt x="9775" y="598"/>
                  </a:cubicBezTo>
                  <a:lnTo>
                    <a:pt x="8874" y="79"/>
                  </a:lnTo>
                  <a:cubicBezTo>
                    <a:pt x="8787" y="27"/>
                    <a:pt x="8683" y="0"/>
                    <a:pt x="8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206;p65">
              <a:extLst>
                <a:ext uri="{FF2B5EF4-FFF2-40B4-BE49-F238E27FC236}">
                  <a16:creationId xmlns:a16="http://schemas.microsoft.com/office/drawing/2014/main" id="{095267D2-7ED4-4F67-A7B1-1A691F51D1B1}"/>
                </a:ext>
              </a:extLst>
            </p:cNvPr>
            <p:cNvSpPr/>
            <p:nvPr/>
          </p:nvSpPr>
          <p:spPr>
            <a:xfrm>
              <a:off x="1739450" y="2385400"/>
              <a:ext cx="69350" cy="42900"/>
            </a:xfrm>
            <a:custGeom>
              <a:avLst/>
              <a:gdLst/>
              <a:ahLst/>
              <a:cxnLst/>
              <a:rect l="l" t="t" r="r" b="b"/>
              <a:pathLst>
                <a:path w="2774" h="1716" extrusionOk="0">
                  <a:moveTo>
                    <a:pt x="1388" y="0"/>
                  </a:moveTo>
                  <a:cubicBezTo>
                    <a:pt x="1293" y="0"/>
                    <a:pt x="1197" y="26"/>
                    <a:pt x="1110" y="77"/>
                  </a:cubicBezTo>
                  <a:lnTo>
                    <a:pt x="209" y="563"/>
                  </a:lnTo>
                  <a:cubicBezTo>
                    <a:pt x="1" y="701"/>
                    <a:pt x="1" y="1015"/>
                    <a:pt x="209" y="1153"/>
                  </a:cubicBezTo>
                  <a:lnTo>
                    <a:pt x="1041" y="1639"/>
                  </a:lnTo>
                  <a:cubicBezTo>
                    <a:pt x="1145" y="1690"/>
                    <a:pt x="1266" y="1716"/>
                    <a:pt x="1387" y="1716"/>
                  </a:cubicBezTo>
                  <a:cubicBezTo>
                    <a:pt x="1509" y="1716"/>
                    <a:pt x="1630" y="1690"/>
                    <a:pt x="1734" y="1639"/>
                  </a:cubicBezTo>
                  <a:lnTo>
                    <a:pt x="2566" y="1153"/>
                  </a:lnTo>
                  <a:cubicBezTo>
                    <a:pt x="2774" y="1015"/>
                    <a:pt x="2774" y="701"/>
                    <a:pt x="2566" y="563"/>
                  </a:cubicBezTo>
                  <a:lnTo>
                    <a:pt x="1665" y="77"/>
                  </a:lnTo>
                  <a:cubicBezTo>
                    <a:pt x="1579" y="26"/>
                    <a:pt x="1484" y="0"/>
                    <a:pt x="13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207;p65">
              <a:extLst>
                <a:ext uri="{FF2B5EF4-FFF2-40B4-BE49-F238E27FC236}">
                  <a16:creationId xmlns:a16="http://schemas.microsoft.com/office/drawing/2014/main" id="{2B4ECB45-1ADD-46C0-BBEF-3C6C683C73D0}"/>
                </a:ext>
              </a:extLst>
            </p:cNvPr>
            <p:cNvSpPr/>
            <p:nvPr/>
          </p:nvSpPr>
          <p:spPr>
            <a:xfrm>
              <a:off x="1196125" y="1924950"/>
              <a:ext cx="227075" cy="279575"/>
            </a:xfrm>
            <a:custGeom>
              <a:avLst/>
              <a:gdLst/>
              <a:ahLst/>
              <a:cxnLst/>
              <a:rect l="l" t="t" r="r" b="b"/>
              <a:pathLst>
                <a:path w="9083" h="11183" extrusionOk="0">
                  <a:moveTo>
                    <a:pt x="7144" y="1"/>
                  </a:moveTo>
                  <a:cubicBezTo>
                    <a:pt x="6943" y="1"/>
                    <a:pt x="6712" y="77"/>
                    <a:pt x="6481" y="262"/>
                  </a:cubicBezTo>
                  <a:lnTo>
                    <a:pt x="6273" y="400"/>
                  </a:lnTo>
                  <a:cubicBezTo>
                    <a:pt x="6040" y="576"/>
                    <a:pt x="5806" y="652"/>
                    <a:pt x="5594" y="652"/>
                  </a:cubicBezTo>
                  <a:cubicBezTo>
                    <a:pt x="5554" y="652"/>
                    <a:pt x="5515" y="650"/>
                    <a:pt x="5477" y="645"/>
                  </a:cubicBezTo>
                  <a:lnTo>
                    <a:pt x="4471" y="437"/>
                  </a:lnTo>
                  <a:cubicBezTo>
                    <a:pt x="4432" y="429"/>
                    <a:pt x="4392" y="426"/>
                    <a:pt x="4351" y="426"/>
                  </a:cubicBezTo>
                  <a:cubicBezTo>
                    <a:pt x="3986" y="426"/>
                    <a:pt x="3531" y="697"/>
                    <a:pt x="3189" y="1163"/>
                  </a:cubicBezTo>
                  <a:lnTo>
                    <a:pt x="2044" y="2655"/>
                  </a:lnTo>
                  <a:cubicBezTo>
                    <a:pt x="1803" y="2966"/>
                    <a:pt x="1526" y="3243"/>
                    <a:pt x="1212" y="3348"/>
                  </a:cubicBezTo>
                  <a:cubicBezTo>
                    <a:pt x="588" y="3590"/>
                    <a:pt x="0" y="4422"/>
                    <a:pt x="0" y="5082"/>
                  </a:cubicBezTo>
                  <a:lnTo>
                    <a:pt x="0" y="6329"/>
                  </a:lnTo>
                  <a:cubicBezTo>
                    <a:pt x="0" y="8235"/>
                    <a:pt x="694" y="9657"/>
                    <a:pt x="1905" y="10384"/>
                  </a:cubicBezTo>
                  <a:lnTo>
                    <a:pt x="3328" y="11183"/>
                  </a:lnTo>
                  <a:lnTo>
                    <a:pt x="3051" y="10800"/>
                  </a:lnTo>
                  <a:lnTo>
                    <a:pt x="3051" y="10800"/>
                  </a:lnTo>
                  <a:cubicBezTo>
                    <a:pt x="3072" y="10801"/>
                    <a:pt x="3093" y="10802"/>
                    <a:pt x="3114" y="10802"/>
                  </a:cubicBezTo>
                  <a:cubicBezTo>
                    <a:pt x="3622" y="10802"/>
                    <a:pt x="4247" y="10393"/>
                    <a:pt x="4679" y="9760"/>
                  </a:cubicBezTo>
                  <a:cubicBezTo>
                    <a:pt x="6587" y="7195"/>
                    <a:pt x="7660" y="4319"/>
                    <a:pt x="7660" y="1892"/>
                  </a:cubicBezTo>
                  <a:lnTo>
                    <a:pt x="7660" y="1856"/>
                  </a:lnTo>
                  <a:lnTo>
                    <a:pt x="9082" y="1024"/>
                  </a:lnTo>
                  <a:lnTo>
                    <a:pt x="7834" y="298"/>
                  </a:lnTo>
                  <a:lnTo>
                    <a:pt x="7419" y="90"/>
                  </a:lnTo>
                  <a:lnTo>
                    <a:pt x="7419" y="54"/>
                  </a:lnTo>
                  <a:cubicBezTo>
                    <a:pt x="7337" y="20"/>
                    <a:pt x="7244" y="1"/>
                    <a:pt x="7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208;p65">
              <a:extLst>
                <a:ext uri="{FF2B5EF4-FFF2-40B4-BE49-F238E27FC236}">
                  <a16:creationId xmlns:a16="http://schemas.microsoft.com/office/drawing/2014/main" id="{07E3B00C-A9DF-4F7B-89D6-BA509D9A9B29}"/>
                </a:ext>
              </a:extLst>
            </p:cNvPr>
            <p:cNvSpPr/>
            <p:nvPr/>
          </p:nvSpPr>
          <p:spPr>
            <a:xfrm>
              <a:off x="1237725" y="1949200"/>
              <a:ext cx="192400" cy="269575"/>
            </a:xfrm>
            <a:custGeom>
              <a:avLst/>
              <a:gdLst/>
              <a:ahLst/>
              <a:cxnLst/>
              <a:rect l="l" t="t" r="r" b="b"/>
              <a:pathLst>
                <a:path w="7696" h="10783" extrusionOk="0">
                  <a:moveTo>
                    <a:pt x="7165" y="1"/>
                  </a:moveTo>
                  <a:cubicBezTo>
                    <a:pt x="6964" y="1"/>
                    <a:pt x="6725" y="87"/>
                    <a:pt x="6481" y="262"/>
                  </a:cubicBezTo>
                  <a:lnTo>
                    <a:pt x="6309" y="401"/>
                  </a:lnTo>
                  <a:cubicBezTo>
                    <a:pt x="6045" y="576"/>
                    <a:pt x="5807" y="653"/>
                    <a:pt x="5614" y="653"/>
                  </a:cubicBezTo>
                  <a:cubicBezTo>
                    <a:pt x="5578" y="653"/>
                    <a:pt x="5543" y="650"/>
                    <a:pt x="5510" y="645"/>
                  </a:cubicBezTo>
                  <a:lnTo>
                    <a:pt x="4471" y="437"/>
                  </a:lnTo>
                  <a:cubicBezTo>
                    <a:pt x="4421" y="423"/>
                    <a:pt x="4369" y="417"/>
                    <a:pt x="4316" y="417"/>
                  </a:cubicBezTo>
                  <a:cubicBezTo>
                    <a:pt x="3957" y="417"/>
                    <a:pt x="3520" y="713"/>
                    <a:pt x="3189" y="1164"/>
                  </a:cubicBezTo>
                  <a:lnTo>
                    <a:pt x="2080" y="2656"/>
                  </a:lnTo>
                  <a:cubicBezTo>
                    <a:pt x="1836" y="2966"/>
                    <a:pt x="1525" y="3210"/>
                    <a:pt x="1248" y="3349"/>
                  </a:cubicBezTo>
                  <a:cubicBezTo>
                    <a:pt x="588" y="3590"/>
                    <a:pt x="0" y="4422"/>
                    <a:pt x="0" y="5082"/>
                  </a:cubicBezTo>
                  <a:lnTo>
                    <a:pt x="0" y="6330"/>
                  </a:lnTo>
                  <a:cubicBezTo>
                    <a:pt x="0" y="8721"/>
                    <a:pt x="1109" y="10351"/>
                    <a:pt x="2981" y="10767"/>
                  </a:cubicBezTo>
                  <a:cubicBezTo>
                    <a:pt x="3031" y="10778"/>
                    <a:pt x="3082" y="10783"/>
                    <a:pt x="3136" y="10783"/>
                  </a:cubicBezTo>
                  <a:cubicBezTo>
                    <a:pt x="3612" y="10783"/>
                    <a:pt x="4246" y="10384"/>
                    <a:pt x="4715" y="9760"/>
                  </a:cubicBezTo>
                  <a:cubicBezTo>
                    <a:pt x="6586" y="7195"/>
                    <a:pt x="7696" y="4283"/>
                    <a:pt x="7696" y="1893"/>
                  </a:cubicBezTo>
                  <a:lnTo>
                    <a:pt x="7696" y="609"/>
                  </a:lnTo>
                  <a:cubicBezTo>
                    <a:pt x="7696" y="209"/>
                    <a:pt x="7477" y="1"/>
                    <a:pt x="7165" y="1"/>
                  </a:cubicBez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1565;p50">
            <a:extLst>
              <a:ext uri="{FF2B5EF4-FFF2-40B4-BE49-F238E27FC236}">
                <a16:creationId xmlns:a16="http://schemas.microsoft.com/office/drawing/2014/main" id="{E9C1A691-0D78-4A25-93E8-30ED8B3F79C9}"/>
              </a:ext>
            </a:extLst>
          </p:cNvPr>
          <p:cNvSpPr txBox="1">
            <a:spLocks/>
          </p:cNvSpPr>
          <p:nvPr/>
        </p:nvSpPr>
        <p:spPr>
          <a:xfrm>
            <a:off x="3486696" y="407853"/>
            <a:ext cx="5133520" cy="43259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200">
                <a:solidFill>
                  <a:schemeClr val="bg1"/>
                </a:solidFill>
                <a:latin typeface="Roboto Mono"/>
                <a:ea typeface="Roboto Mono"/>
              </a:rPr>
              <a:t>•Cuentas  de  administrador  local.</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usuarios  privilegiados.</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administrador  de  dominio.</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usuario  de  emergencia.</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servicio.</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aplicación.</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•Administradores  de  sombra  en  la  nube.</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•Usuario  empresarial  privilegiado.</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•Cuentas  de  </a:t>
            </a:r>
            <a:r>
              <a:rPr lang="es-MX" sz="1200" noProof="1">
                <a:solidFill>
                  <a:schemeClr val="bg1"/>
                </a:solidFill>
                <a:latin typeface="Roboto Mono"/>
                <a:ea typeface="Roboto Mono"/>
              </a:rPr>
              <a:t>bot</a:t>
            </a:r>
            <a:r>
              <a:rPr lang="es-MX" sz="1200">
                <a:solidFill>
                  <a:schemeClr val="bg1"/>
                </a:solidFill>
                <a:latin typeface="Roboto Mono"/>
                <a:ea typeface="Roboto Mono"/>
              </a:rPr>
              <a:t>  de  automatización  de  procesos.</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a:t>
            </a:r>
            <a:r>
              <a:rPr lang="es-MX" sz="1200" noProof="1">
                <a:solidFill>
                  <a:schemeClr val="bg1"/>
                </a:solidFill>
                <a:latin typeface="Roboto Mono"/>
                <a:ea typeface="Roboto Mono"/>
              </a:rPr>
              <a:t>Secure</a:t>
            </a:r>
            <a:r>
              <a:rPr lang="es-MX" sz="1200">
                <a:solidFill>
                  <a:schemeClr val="bg1"/>
                </a:solidFill>
                <a:latin typeface="Roboto Mono"/>
                <a:ea typeface="Roboto Mono"/>
              </a:rPr>
              <a:t>  Socket  Shell.</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•Claves  SSH.</a:t>
            </a:r>
            <a:br>
              <a:rPr lang="es-MX" sz="1200">
                <a:latin typeface="Roboto Mono" panose="020B0604020202020204" charset="0"/>
                <a:ea typeface="Roboto Mono" panose="020B0604020202020204" charset="0"/>
              </a:rPr>
            </a:br>
            <a:br>
              <a:rPr lang="es-MX" sz="1200">
                <a:latin typeface="Roboto Mono" panose="020B0604020202020204" charset="0"/>
                <a:ea typeface="Roboto Mono" panose="020B0604020202020204" charset="0"/>
              </a:rPr>
            </a:br>
            <a:r>
              <a:rPr lang="es-MX" sz="1200">
                <a:solidFill>
                  <a:schemeClr val="bg1"/>
                </a:solidFill>
                <a:latin typeface="Roboto Mono"/>
                <a:ea typeface="Roboto Mono"/>
              </a:rPr>
              <a:t>•Secretos</a:t>
            </a:r>
            <a:endParaRPr lang="es-CO" sz="1200">
              <a:solidFill>
                <a:schemeClr val="bg1"/>
              </a:solidFill>
              <a:latin typeface="Roboto Mono"/>
              <a:ea typeface="Roboto Mono"/>
            </a:endParaRPr>
          </a:p>
        </p:txBody>
      </p:sp>
    </p:spTree>
    <p:extLst>
      <p:ext uri="{BB962C8B-B14F-4D97-AF65-F5344CB8AC3E}">
        <p14:creationId xmlns:p14="http://schemas.microsoft.com/office/powerpoint/2010/main" val="10582612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64;p50">
            <a:extLst>
              <a:ext uri="{FF2B5EF4-FFF2-40B4-BE49-F238E27FC236}">
                <a16:creationId xmlns:a16="http://schemas.microsoft.com/office/drawing/2014/main" id="{80A47621-BAFC-4EC0-A06A-A5387802649A}"/>
              </a:ext>
            </a:extLst>
          </p:cNvPr>
          <p:cNvSpPr txBox="1">
            <a:spLocks/>
          </p:cNvSpPr>
          <p:nvPr/>
        </p:nvSpPr>
        <p:spPr>
          <a:xfrm>
            <a:off x="442571" y="509762"/>
            <a:ext cx="7717500" cy="5343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s-MX" sz="2500">
                <a:solidFill>
                  <a:schemeClr val="accent1"/>
                </a:solidFill>
                <a:latin typeface="Anton" pitchFamily="2" charset="0"/>
              </a:rPr>
              <a:t>Y</a:t>
            </a:r>
            <a:r>
              <a:rPr lang="es-CO" sz="2500">
                <a:solidFill>
                  <a:schemeClr val="accent1"/>
                </a:solidFill>
                <a:latin typeface="Anton" pitchFamily="2" charset="0"/>
              </a:rPr>
              <a:t> Dónde se encuentran?</a:t>
            </a:r>
          </a:p>
        </p:txBody>
      </p:sp>
      <p:grpSp>
        <p:nvGrpSpPr>
          <p:cNvPr id="3" name="Google Shape;2209;p65">
            <a:extLst>
              <a:ext uri="{FF2B5EF4-FFF2-40B4-BE49-F238E27FC236}">
                <a16:creationId xmlns:a16="http://schemas.microsoft.com/office/drawing/2014/main" id="{FC073654-025E-4E14-AE0D-AD9ACA4E50CD}"/>
              </a:ext>
            </a:extLst>
          </p:cNvPr>
          <p:cNvGrpSpPr/>
          <p:nvPr/>
        </p:nvGrpSpPr>
        <p:grpSpPr>
          <a:xfrm>
            <a:off x="577247" y="1669252"/>
            <a:ext cx="1946293" cy="2044541"/>
            <a:chOff x="238125" y="2493575"/>
            <a:chExt cx="1055550" cy="1034375"/>
          </a:xfrm>
        </p:grpSpPr>
        <p:sp>
          <p:nvSpPr>
            <p:cNvPr id="4" name="Google Shape;2210;p65">
              <a:extLst>
                <a:ext uri="{FF2B5EF4-FFF2-40B4-BE49-F238E27FC236}">
                  <a16:creationId xmlns:a16="http://schemas.microsoft.com/office/drawing/2014/main" id="{03F05078-3E8C-403C-A2CE-D83324138E6F}"/>
                </a:ext>
              </a:extLst>
            </p:cNvPr>
            <p:cNvSpPr/>
            <p:nvPr/>
          </p:nvSpPr>
          <p:spPr>
            <a:xfrm>
              <a:off x="895900" y="3251725"/>
              <a:ext cx="103125" cy="266925"/>
            </a:xfrm>
            <a:custGeom>
              <a:avLst/>
              <a:gdLst/>
              <a:ahLst/>
              <a:cxnLst/>
              <a:rect l="l" t="t" r="r" b="b"/>
              <a:pathLst>
                <a:path w="4125" h="10677" extrusionOk="0">
                  <a:moveTo>
                    <a:pt x="3883" y="0"/>
                  </a:moveTo>
                  <a:lnTo>
                    <a:pt x="1387" y="1317"/>
                  </a:lnTo>
                  <a:cubicBezTo>
                    <a:pt x="1526" y="1492"/>
                    <a:pt x="1559" y="1700"/>
                    <a:pt x="1559" y="1941"/>
                  </a:cubicBezTo>
                  <a:lnTo>
                    <a:pt x="1559" y="7454"/>
                  </a:lnTo>
                  <a:cubicBezTo>
                    <a:pt x="1559" y="8975"/>
                    <a:pt x="1025" y="10054"/>
                    <a:pt x="133" y="10601"/>
                  </a:cubicBezTo>
                  <a:lnTo>
                    <a:pt x="133" y="10601"/>
                  </a:lnTo>
                  <a:lnTo>
                    <a:pt x="2358" y="9326"/>
                  </a:lnTo>
                  <a:cubicBezTo>
                    <a:pt x="3431" y="8805"/>
                    <a:pt x="4125" y="7662"/>
                    <a:pt x="4125" y="5998"/>
                  </a:cubicBezTo>
                  <a:lnTo>
                    <a:pt x="4125" y="937"/>
                  </a:lnTo>
                  <a:cubicBezTo>
                    <a:pt x="4125" y="591"/>
                    <a:pt x="4022" y="277"/>
                    <a:pt x="3883" y="0"/>
                  </a:cubicBezTo>
                  <a:close/>
                  <a:moveTo>
                    <a:pt x="133" y="10601"/>
                  </a:moveTo>
                  <a:lnTo>
                    <a:pt x="1" y="10677"/>
                  </a:lnTo>
                  <a:cubicBezTo>
                    <a:pt x="46" y="10653"/>
                    <a:pt x="90" y="10627"/>
                    <a:pt x="133" y="1060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211;p65">
              <a:extLst>
                <a:ext uri="{FF2B5EF4-FFF2-40B4-BE49-F238E27FC236}">
                  <a16:creationId xmlns:a16="http://schemas.microsoft.com/office/drawing/2014/main" id="{3B985A54-94C0-4D18-85D1-C1F14931DAA6}"/>
                </a:ext>
              </a:extLst>
            </p:cNvPr>
            <p:cNvSpPr/>
            <p:nvPr/>
          </p:nvSpPr>
          <p:spPr>
            <a:xfrm>
              <a:off x="652350" y="3088150"/>
              <a:ext cx="340650" cy="196525"/>
            </a:xfrm>
            <a:custGeom>
              <a:avLst/>
              <a:gdLst/>
              <a:ahLst/>
              <a:cxnLst/>
              <a:rect l="l" t="t" r="r" b="b"/>
              <a:pathLst>
                <a:path w="13626" h="7861" extrusionOk="0">
                  <a:moveTo>
                    <a:pt x="2658" y="0"/>
                  </a:moveTo>
                  <a:cubicBezTo>
                    <a:pt x="2489" y="0"/>
                    <a:pt x="2325" y="44"/>
                    <a:pt x="2186" y="132"/>
                  </a:cubicBezTo>
                  <a:lnTo>
                    <a:pt x="1" y="1379"/>
                  </a:lnTo>
                  <a:cubicBezTo>
                    <a:pt x="38" y="1370"/>
                    <a:pt x="75" y="1365"/>
                    <a:pt x="113" y="1365"/>
                  </a:cubicBezTo>
                  <a:cubicBezTo>
                    <a:pt x="214" y="1365"/>
                    <a:pt x="315" y="1398"/>
                    <a:pt x="417" y="1449"/>
                  </a:cubicBezTo>
                  <a:lnTo>
                    <a:pt x="10644" y="7342"/>
                  </a:lnTo>
                  <a:cubicBezTo>
                    <a:pt x="10852" y="7480"/>
                    <a:pt x="11024" y="7652"/>
                    <a:pt x="11129" y="7860"/>
                  </a:cubicBezTo>
                  <a:lnTo>
                    <a:pt x="13625" y="6543"/>
                  </a:lnTo>
                  <a:cubicBezTo>
                    <a:pt x="13451" y="6196"/>
                    <a:pt x="13173" y="5886"/>
                    <a:pt x="12827" y="5678"/>
                  </a:cubicBezTo>
                  <a:lnTo>
                    <a:pt x="3157" y="132"/>
                  </a:lnTo>
                  <a:cubicBezTo>
                    <a:pt x="3000" y="44"/>
                    <a:pt x="2827" y="0"/>
                    <a:pt x="2658"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212;p65">
              <a:extLst>
                <a:ext uri="{FF2B5EF4-FFF2-40B4-BE49-F238E27FC236}">
                  <a16:creationId xmlns:a16="http://schemas.microsoft.com/office/drawing/2014/main" id="{681CB0B1-B418-4C1C-9B25-7507B0D48C9A}"/>
                </a:ext>
              </a:extLst>
            </p:cNvPr>
            <p:cNvSpPr/>
            <p:nvPr/>
          </p:nvSpPr>
          <p:spPr>
            <a:xfrm>
              <a:off x="647150" y="3122275"/>
              <a:ext cx="287750" cy="396375"/>
            </a:xfrm>
            <a:custGeom>
              <a:avLst/>
              <a:gdLst/>
              <a:ahLst/>
              <a:cxnLst/>
              <a:rect l="l" t="t" r="r" b="b"/>
              <a:pathLst>
                <a:path w="11510" h="15855" extrusionOk="0">
                  <a:moveTo>
                    <a:pt x="321" y="0"/>
                  </a:moveTo>
                  <a:cubicBezTo>
                    <a:pt x="283" y="0"/>
                    <a:pt x="246" y="5"/>
                    <a:pt x="209" y="14"/>
                  </a:cubicBezTo>
                  <a:lnTo>
                    <a:pt x="1" y="117"/>
                  </a:lnTo>
                  <a:lnTo>
                    <a:pt x="2325" y="3481"/>
                  </a:lnTo>
                  <a:lnTo>
                    <a:pt x="2255" y="4346"/>
                  </a:lnTo>
                  <a:cubicBezTo>
                    <a:pt x="2255" y="7813"/>
                    <a:pt x="4368" y="11834"/>
                    <a:pt x="7802" y="13811"/>
                  </a:cubicBezTo>
                  <a:cubicBezTo>
                    <a:pt x="8010" y="13950"/>
                    <a:pt x="8218" y="14052"/>
                    <a:pt x="8390" y="14122"/>
                  </a:cubicBezTo>
                  <a:cubicBezTo>
                    <a:pt x="8598" y="14227"/>
                    <a:pt x="8806" y="14296"/>
                    <a:pt x="8980" y="14399"/>
                  </a:cubicBezTo>
                  <a:lnTo>
                    <a:pt x="9951" y="15855"/>
                  </a:lnTo>
                  <a:cubicBezTo>
                    <a:pt x="10921" y="15336"/>
                    <a:pt x="11509" y="14227"/>
                    <a:pt x="11509" y="12632"/>
                  </a:cubicBezTo>
                  <a:lnTo>
                    <a:pt x="11509" y="7119"/>
                  </a:lnTo>
                  <a:cubicBezTo>
                    <a:pt x="11509" y="6878"/>
                    <a:pt x="11476" y="6670"/>
                    <a:pt x="11337" y="6495"/>
                  </a:cubicBezTo>
                  <a:cubicBezTo>
                    <a:pt x="11232" y="6287"/>
                    <a:pt x="11060" y="6115"/>
                    <a:pt x="10852" y="5977"/>
                  </a:cubicBezTo>
                  <a:lnTo>
                    <a:pt x="625" y="84"/>
                  </a:lnTo>
                  <a:cubicBezTo>
                    <a:pt x="523" y="33"/>
                    <a:pt x="422" y="0"/>
                    <a:pt x="321" y="0"/>
                  </a:cubicBezTo>
                  <a:close/>
                </a:path>
              </a:pathLst>
            </a:custGeom>
            <a:solidFill>
              <a:srgbClr val="4234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213;p65">
              <a:extLst>
                <a:ext uri="{FF2B5EF4-FFF2-40B4-BE49-F238E27FC236}">
                  <a16:creationId xmlns:a16="http://schemas.microsoft.com/office/drawing/2014/main" id="{73EBD0C0-811A-4AB0-8732-559C31292E9D}"/>
                </a:ext>
              </a:extLst>
            </p:cNvPr>
            <p:cNvSpPr/>
            <p:nvPr/>
          </p:nvSpPr>
          <p:spPr>
            <a:xfrm>
              <a:off x="640225" y="3122275"/>
              <a:ext cx="294675" cy="405675"/>
            </a:xfrm>
            <a:custGeom>
              <a:avLst/>
              <a:gdLst/>
              <a:ahLst/>
              <a:cxnLst/>
              <a:rect l="l" t="t" r="r" b="b"/>
              <a:pathLst>
                <a:path w="11787" h="16227" extrusionOk="0">
                  <a:moveTo>
                    <a:pt x="598" y="0"/>
                  </a:moveTo>
                  <a:cubicBezTo>
                    <a:pt x="560" y="0"/>
                    <a:pt x="523" y="5"/>
                    <a:pt x="486" y="14"/>
                  </a:cubicBezTo>
                  <a:cubicBezTo>
                    <a:pt x="208" y="48"/>
                    <a:pt x="0" y="292"/>
                    <a:pt x="0" y="602"/>
                  </a:cubicBezTo>
                  <a:lnTo>
                    <a:pt x="0" y="5802"/>
                  </a:lnTo>
                  <a:cubicBezTo>
                    <a:pt x="0" y="9268"/>
                    <a:pt x="2080" y="13256"/>
                    <a:pt x="5547" y="15267"/>
                  </a:cubicBezTo>
                  <a:cubicBezTo>
                    <a:pt x="6685" y="15920"/>
                    <a:pt x="7747" y="16227"/>
                    <a:pt x="8662" y="16227"/>
                  </a:cubicBezTo>
                  <a:cubicBezTo>
                    <a:pt x="9251" y="16227"/>
                    <a:pt x="9779" y="16099"/>
                    <a:pt x="10228" y="15855"/>
                  </a:cubicBezTo>
                  <a:cubicBezTo>
                    <a:pt x="11198" y="15336"/>
                    <a:pt x="11786" y="14227"/>
                    <a:pt x="11786" y="12632"/>
                  </a:cubicBezTo>
                  <a:lnTo>
                    <a:pt x="11786" y="7119"/>
                  </a:lnTo>
                  <a:cubicBezTo>
                    <a:pt x="11786" y="6878"/>
                    <a:pt x="11753" y="6670"/>
                    <a:pt x="11614" y="6495"/>
                  </a:cubicBezTo>
                  <a:cubicBezTo>
                    <a:pt x="11509" y="6287"/>
                    <a:pt x="11337" y="6115"/>
                    <a:pt x="11129" y="5977"/>
                  </a:cubicBezTo>
                  <a:lnTo>
                    <a:pt x="902" y="84"/>
                  </a:lnTo>
                  <a:cubicBezTo>
                    <a:pt x="800" y="33"/>
                    <a:pt x="699" y="0"/>
                    <a:pt x="598" y="0"/>
                  </a:cubicBez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214;p65">
              <a:extLst>
                <a:ext uri="{FF2B5EF4-FFF2-40B4-BE49-F238E27FC236}">
                  <a16:creationId xmlns:a16="http://schemas.microsoft.com/office/drawing/2014/main" id="{4C8C0449-5A9A-4905-81A5-4C7F1EDA4229}"/>
                </a:ext>
              </a:extLst>
            </p:cNvPr>
            <p:cNvSpPr/>
            <p:nvPr/>
          </p:nvSpPr>
          <p:spPr>
            <a:xfrm>
              <a:off x="730350" y="3265350"/>
              <a:ext cx="92775" cy="159600"/>
            </a:xfrm>
            <a:custGeom>
              <a:avLst/>
              <a:gdLst/>
              <a:ahLst/>
              <a:cxnLst/>
              <a:rect l="l" t="t" r="r" b="b"/>
              <a:pathLst>
                <a:path w="3711" h="6384" extrusionOk="0">
                  <a:moveTo>
                    <a:pt x="931" y="0"/>
                  </a:moveTo>
                  <a:cubicBezTo>
                    <a:pt x="373" y="0"/>
                    <a:pt x="0" y="378"/>
                    <a:pt x="0" y="1050"/>
                  </a:cubicBezTo>
                  <a:cubicBezTo>
                    <a:pt x="0" y="1674"/>
                    <a:pt x="278" y="2367"/>
                    <a:pt x="730" y="2991"/>
                  </a:cubicBezTo>
                  <a:lnTo>
                    <a:pt x="730" y="4447"/>
                  </a:lnTo>
                  <a:cubicBezTo>
                    <a:pt x="730" y="5071"/>
                    <a:pt x="1248" y="5869"/>
                    <a:pt x="1872" y="6216"/>
                  </a:cubicBezTo>
                  <a:cubicBezTo>
                    <a:pt x="2065" y="6329"/>
                    <a:pt x="2250" y="6383"/>
                    <a:pt x="2411" y="6383"/>
                  </a:cubicBezTo>
                  <a:cubicBezTo>
                    <a:pt x="2746" y="6383"/>
                    <a:pt x="2982" y="6151"/>
                    <a:pt x="2982" y="5731"/>
                  </a:cubicBezTo>
                  <a:lnTo>
                    <a:pt x="2982" y="4275"/>
                  </a:lnTo>
                  <a:cubicBezTo>
                    <a:pt x="3434" y="4169"/>
                    <a:pt x="3711" y="3823"/>
                    <a:pt x="3711" y="3199"/>
                  </a:cubicBezTo>
                  <a:cubicBezTo>
                    <a:pt x="3711" y="2195"/>
                    <a:pt x="2879" y="878"/>
                    <a:pt x="1872" y="287"/>
                  </a:cubicBezTo>
                  <a:cubicBezTo>
                    <a:pt x="1528" y="93"/>
                    <a:pt x="1207" y="0"/>
                    <a:pt x="931"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15;p65">
              <a:extLst>
                <a:ext uri="{FF2B5EF4-FFF2-40B4-BE49-F238E27FC236}">
                  <a16:creationId xmlns:a16="http://schemas.microsoft.com/office/drawing/2014/main" id="{B407C47B-B7F6-4A5B-9BD6-4AA8B696E9E8}"/>
                </a:ext>
              </a:extLst>
            </p:cNvPr>
            <p:cNvSpPr/>
            <p:nvPr/>
          </p:nvSpPr>
          <p:spPr>
            <a:xfrm>
              <a:off x="238125" y="2493575"/>
              <a:ext cx="1016575" cy="809325"/>
            </a:xfrm>
            <a:custGeom>
              <a:avLst/>
              <a:gdLst/>
              <a:ahLst/>
              <a:cxnLst/>
              <a:rect l="l" t="t" r="r" b="b"/>
              <a:pathLst>
                <a:path w="40663" h="32373" extrusionOk="0">
                  <a:moveTo>
                    <a:pt x="25810" y="0"/>
                  </a:moveTo>
                  <a:cubicBezTo>
                    <a:pt x="24204" y="0"/>
                    <a:pt x="22342" y="549"/>
                    <a:pt x="20350" y="1693"/>
                  </a:cubicBezTo>
                  <a:cubicBezTo>
                    <a:pt x="17230" y="3496"/>
                    <a:pt x="14420" y="6408"/>
                    <a:pt x="12446" y="9633"/>
                  </a:cubicBezTo>
                  <a:cubicBezTo>
                    <a:pt x="11509" y="9874"/>
                    <a:pt x="10505" y="10290"/>
                    <a:pt x="9465" y="10881"/>
                  </a:cubicBezTo>
                  <a:cubicBezTo>
                    <a:pt x="4229" y="13895"/>
                    <a:pt x="0" y="20587"/>
                    <a:pt x="0" y="25820"/>
                  </a:cubicBezTo>
                  <a:cubicBezTo>
                    <a:pt x="0" y="28144"/>
                    <a:pt x="832" y="29771"/>
                    <a:pt x="2219" y="30603"/>
                  </a:cubicBezTo>
                  <a:lnTo>
                    <a:pt x="5028" y="32373"/>
                  </a:lnTo>
                  <a:lnTo>
                    <a:pt x="5408" y="31227"/>
                  </a:lnTo>
                  <a:cubicBezTo>
                    <a:pt x="6622" y="31089"/>
                    <a:pt x="8009" y="30639"/>
                    <a:pt x="9465" y="29807"/>
                  </a:cubicBezTo>
                  <a:cubicBezTo>
                    <a:pt x="11370" y="28698"/>
                    <a:pt x="13173" y="27068"/>
                    <a:pt x="14698" y="25196"/>
                  </a:cubicBezTo>
                  <a:cubicBezTo>
                    <a:pt x="14750" y="25197"/>
                    <a:pt x="14803" y="25197"/>
                    <a:pt x="14856" y="25197"/>
                  </a:cubicBezTo>
                  <a:cubicBezTo>
                    <a:pt x="16454" y="25197"/>
                    <a:pt x="18337" y="24671"/>
                    <a:pt x="20350" y="23499"/>
                  </a:cubicBezTo>
                  <a:cubicBezTo>
                    <a:pt x="22637" y="22181"/>
                    <a:pt x="24787" y="20240"/>
                    <a:pt x="26520" y="18022"/>
                  </a:cubicBezTo>
                  <a:cubicBezTo>
                    <a:pt x="26900" y="18139"/>
                    <a:pt x="27316" y="18198"/>
                    <a:pt x="27761" y="18198"/>
                  </a:cubicBezTo>
                  <a:cubicBezTo>
                    <a:pt x="28896" y="18198"/>
                    <a:pt x="30219" y="17812"/>
                    <a:pt x="31614" y="17015"/>
                  </a:cubicBezTo>
                  <a:cubicBezTo>
                    <a:pt x="35879" y="14555"/>
                    <a:pt x="39310" y="9111"/>
                    <a:pt x="39310" y="4849"/>
                  </a:cubicBezTo>
                  <a:cubicBezTo>
                    <a:pt x="39310" y="3842"/>
                    <a:pt x="39138" y="2977"/>
                    <a:pt x="38755" y="2284"/>
                  </a:cubicBezTo>
                  <a:lnTo>
                    <a:pt x="38755" y="2284"/>
                  </a:lnTo>
                  <a:lnTo>
                    <a:pt x="40663" y="2941"/>
                  </a:lnTo>
                  <a:lnTo>
                    <a:pt x="40663" y="2941"/>
                  </a:lnTo>
                  <a:lnTo>
                    <a:pt x="37682" y="1036"/>
                  </a:lnTo>
                  <a:cubicBezTo>
                    <a:pt x="37069" y="618"/>
                    <a:pt x="36315" y="399"/>
                    <a:pt x="35458" y="399"/>
                  </a:cubicBezTo>
                  <a:cubicBezTo>
                    <a:pt x="34327" y="399"/>
                    <a:pt x="33016" y="781"/>
                    <a:pt x="31614" y="1591"/>
                  </a:cubicBezTo>
                  <a:lnTo>
                    <a:pt x="30782" y="2109"/>
                  </a:lnTo>
                  <a:lnTo>
                    <a:pt x="29049" y="1000"/>
                  </a:lnTo>
                  <a:cubicBezTo>
                    <a:pt x="28877" y="861"/>
                    <a:pt x="28702" y="759"/>
                    <a:pt x="28530" y="653"/>
                  </a:cubicBezTo>
                  <a:cubicBezTo>
                    <a:pt x="27749" y="222"/>
                    <a:pt x="26831" y="0"/>
                    <a:pt x="25810"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216;p65">
              <a:extLst>
                <a:ext uri="{FF2B5EF4-FFF2-40B4-BE49-F238E27FC236}">
                  <a16:creationId xmlns:a16="http://schemas.microsoft.com/office/drawing/2014/main" id="{FD1E581E-9012-432A-91E0-70A74385E0AF}"/>
                </a:ext>
              </a:extLst>
            </p:cNvPr>
            <p:cNvSpPr/>
            <p:nvPr/>
          </p:nvSpPr>
          <p:spPr>
            <a:xfrm>
              <a:off x="310075" y="2539275"/>
              <a:ext cx="983600" cy="781950"/>
            </a:xfrm>
            <a:custGeom>
              <a:avLst/>
              <a:gdLst/>
              <a:ahLst/>
              <a:cxnLst/>
              <a:rect l="l" t="t" r="r" b="b"/>
              <a:pathLst>
                <a:path w="39344" h="31278" extrusionOk="0">
                  <a:moveTo>
                    <a:pt x="25816" y="1"/>
                  </a:moveTo>
                  <a:cubicBezTo>
                    <a:pt x="24213" y="1"/>
                    <a:pt x="22357" y="547"/>
                    <a:pt x="20383" y="1704"/>
                  </a:cubicBezTo>
                  <a:cubicBezTo>
                    <a:pt x="17264" y="3470"/>
                    <a:pt x="14454" y="6418"/>
                    <a:pt x="12480" y="9641"/>
                  </a:cubicBezTo>
                  <a:cubicBezTo>
                    <a:pt x="11509" y="9885"/>
                    <a:pt x="10503" y="10301"/>
                    <a:pt x="9463" y="10889"/>
                  </a:cubicBezTo>
                  <a:cubicBezTo>
                    <a:pt x="4230" y="13906"/>
                    <a:pt x="1" y="20595"/>
                    <a:pt x="1" y="25794"/>
                  </a:cubicBezTo>
                  <a:cubicBezTo>
                    <a:pt x="1" y="29310"/>
                    <a:pt x="1907" y="31278"/>
                    <a:pt x="4744" y="31278"/>
                  </a:cubicBezTo>
                  <a:cubicBezTo>
                    <a:pt x="6133" y="31278"/>
                    <a:pt x="7743" y="30807"/>
                    <a:pt x="9463" y="29815"/>
                  </a:cubicBezTo>
                  <a:cubicBezTo>
                    <a:pt x="11404" y="28673"/>
                    <a:pt x="13206" y="27042"/>
                    <a:pt x="14698" y="25206"/>
                  </a:cubicBezTo>
                  <a:cubicBezTo>
                    <a:pt x="14745" y="25207"/>
                    <a:pt x="14793" y="25208"/>
                    <a:pt x="14840" y="25208"/>
                  </a:cubicBezTo>
                  <a:cubicBezTo>
                    <a:pt x="16472" y="25208"/>
                    <a:pt x="18362" y="24652"/>
                    <a:pt x="20383" y="23506"/>
                  </a:cubicBezTo>
                  <a:cubicBezTo>
                    <a:pt x="22671" y="22189"/>
                    <a:pt x="24784" y="20248"/>
                    <a:pt x="26554" y="18029"/>
                  </a:cubicBezTo>
                  <a:cubicBezTo>
                    <a:pt x="26932" y="18146"/>
                    <a:pt x="27344" y="18206"/>
                    <a:pt x="27783" y="18206"/>
                  </a:cubicBezTo>
                  <a:cubicBezTo>
                    <a:pt x="28910" y="18206"/>
                    <a:pt x="30218" y="17814"/>
                    <a:pt x="31615" y="16989"/>
                  </a:cubicBezTo>
                  <a:cubicBezTo>
                    <a:pt x="35877" y="14563"/>
                    <a:pt x="39343" y="9122"/>
                    <a:pt x="39343" y="4857"/>
                  </a:cubicBezTo>
                  <a:cubicBezTo>
                    <a:pt x="39343" y="1999"/>
                    <a:pt x="37785" y="403"/>
                    <a:pt x="35473" y="403"/>
                  </a:cubicBezTo>
                  <a:cubicBezTo>
                    <a:pt x="34337" y="403"/>
                    <a:pt x="33019" y="788"/>
                    <a:pt x="31615" y="1598"/>
                  </a:cubicBezTo>
                  <a:cubicBezTo>
                    <a:pt x="31199" y="1842"/>
                    <a:pt x="30747" y="2120"/>
                    <a:pt x="30367" y="2430"/>
                  </a:cubicBezTo>
                  <a:cubicBezTo>
                    <a:pt x="29423" y="852"/>
                    <a:pt x="27817" y="1"/>
                    <a:pt x="2581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17;p65">
              <a:extLst>
                <a:ext uri="{FF2B5EF4-FFF2-40B4-BE49-F238E27FC236}">
                  <a16:creationId xmlns:a16="http://schemas.microsoft.com/office/drawing/2014/main" id="{3EE80B89-998E-4D69-BFBF-A96FE8A1E8CE}"/>
                </a:ext>
              </a:extLst>
            </p:cNvPr>
            <p:cNvSpPr/>
            <p:nvPr/>
          </p:nvSpPr>
          <p:spPr>
            <a:xfrm>
              <a:off x="917550" y="2739575"/>
              <a:ext cx="215825" cy="366575"/>
            </a:xfrm>
            <a:custGeom>
              <a:avLst/>
              <a:gdLst/>
              <a:ahLst/>
              <a:cxnLst/>
              <a:rect l="l" t="t" r="r" b="b"/>
              <a:pathLst>
                <a:path w="8633" h="14663" extrusionOk="0">
                  <a:moveTo>
                    <a:pt x="4335" y="1"/>
                  </a:moveTo>
                  <a:lnTo>
                    <a:pt x="2149" y="4956"/>
                  </a:lnTo>
                  <a:lnTo>
                    <a:pt x="0" y="9948"/>
                  </a:lnTo>
                  <a:lnTo>
                    <a:pt x="3087" y="8182"/>
                  </a:lnTo>
                  <a:lnTo>
                    <a:pt x="3087" y="14662"/>
                  </a:lnTo>
                  <a:lnTo>
                    <a:pt x="5582" y="13207"/>
                  </a:lnTo>
                  <a:lnTo>
                    <a:pt x="5582" y="6726"/>
                  </a:lnTo>
                  <a:lnTo>
                    <a:pt x="8633" y="4956"/>
                  </a:lnTo>
                  <a:lnTo>
                    <a:pt x="6484" y="2461"/>
                  </a:lnTo>
                  <a:lnTo>
                    <a:pt x="4335" y="1"/>
                  </a:ln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18;p65">
              <a:extLst>
                <a:ext uri="{FF2B5EF4-FFF2-40B4-BE49-F238E27FC236}">
                  <a16:creationId xmlns:a16="http://schemas.microsoft.com/office/drawing/2014/main" id="{14A1B01F-CCBE-42B2-A3FD-63EC718D0DDF}"/>
                </a:ext>
              </a:extLst>
            </p:cNvPr>
            <p:cNvSpPr/>
            <p:nvPr/>
          </p:nvSpPr>
          <p:spPr>
            <a:xfrm>
              <a:off x="765025" y="2922400"/>
              <a:ext cx="61575" cy="71100"/>
            </a:xfrm>
            <a:custGeom>
              <a:avLst/>
              <a:gdLst/>
              <a:ahLst/>
              <a:cxnLst/>
              <a:rect l="l" t="t" r="r" b="b"/>
              <a:pathLst>
                <a:path w="2463" h="2844" extrusionOk="0">
                  <a:moveTo>
                    <a:pt x="1908" y="1"/>
                  </a:moveTo>
                  <a:cubicBezTo>
                    <a:pt x="1733" y="1"/>
                    <a:pt x="1492" y="37"/>
                    <a:pt x="1248" y="209"/>
                  </a:cubicBezTo>
                  <a:cubicBezTo>
                    <a:pt x="555" y="591"/>
                    <a:pt x="0" y="1456"/>
                    <a:pt x="0" y="2150"/>
                  </a:cubicBezTo>
                  <a:cubicBezTo>
                    <a:pt x="0" y="2566"/>
                    <a:pt x="244" y="2810"/>
                    <a:pt x="555" y="2843"/>
                  </a:cubicBezTo>
                  <a:lnTo>
                    <a:pt x="763" y="2843"/>
                  </a:lnTo>
                  <a:cubicBezTo>
                    <a:pt x="901" y="2810"/>
                    <a:pt x="1076" y="2740"/>
                    <a:pt x="1248" y="2671"/>
                  </a:cubicBezTo>
                  <a:cubicBezTo>
                    <a:pt x="1908" y="2255"/>
                    <a:pt x="2463" y="1387"/>
                    <a:pt x="2463" y="730"/>
                  </a:cubicBezTo>
                  <a:cubicBezTo>
                    <a:pt x="2463" y="347"/>
                    <a:pt x="2324" y="106"/>
                    <a:pt x="2047" y="37"/>
                  </a:cubicBezTo>
                  <a:cubicBezTo>
                    <a:pt x="2011" y="37"/>
                    <a:pt x="1977" y="1"/>
                    <a:pt x="194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19;p65">
              <a:extLst>
                <a:ext uri="{FF2B5EF4-FFF2-40B4-BE49-F238E27FC236}">
                  <a16:creationId xmlns:a16="http://schemas.microsoft.com/office/drawing/2014/main" id="{9D4EE216-E27D-4AAA-8ADF-2321BC9AEF46}"/>
                </a:ext>
              </a:extLst>
            </p:cNvPr>
            <p:cNvSpPr/>
            <p:nvPr/>
          </p:nvSpPr>
          <p:spPr>
            <a:xfrm>
              <a:off x="776325" y="2935100"/>
              <a:ext cx="173350" cy="311450"/>
            </a:xfrm>
            <a:custGeom>
              <a:avLst/>
              <a:gdLst/>
              <a:ahLst/>
              <a:cxnLst/>
              <a:rect l="l" t="t" r="r" b="b"/>
              <a:pathLst>
                <a:path w="6934" h="12458" extrusionOk="0">
                  <a:moveTo>
                    <a:pt x="1142" y="0"/>
                  </a:moveTo>
                  <a:cubicBezTo>
                    <a:pt x="1037" y="0"/>
                    <a:pt x="927" y="40"/>
                    <a:pt x="796" y="117"/>
                  </a:cubicBezTo>
                  <a:cubicBezTo>
                    <a:pt x="347" y="361"/>
                    <a:pt x="0" y="948"/>
                    <a:pt x="0" y="1364"/>
                  </a:cubicBezTo>
                  <a:cubicBezTo>
                    <a:pt x="0" y="1678"/>
                    <a:pt x="139" y="1816"/>
                    <a:pt x="347" y="1850"/>
                  </a:cubicBezTo>
                  <a:lnTo>
                    <a:pt x="485" y="1850"/>
                  </a:lnTo>
                  <a:cubicBezTo>
                    <a:pt x="935" y="1850"/>
                    <a:pt x="1420" y="1988"/>
                    <a:pt x="1941" y="2302"/>
                  </a:cubicBezTo>
                  <a:cubicBezTo>
                    <a:pt x="2773" y="2751"/>
                    <a:pt x="3500" y="3514"/>
                    <a:pt x="4021" y="4346"/>
                  </a:cubicBezTo>
                  <a:cubicBezTo>
                    <a:pt x="4540" y="5178"/>
                    <a:pt x="4853" y="6079"/>
                    <a:pt x="4853" y="6877"/>
                  </a:cubicBezTo>
                  <a:lnTo>
                    <a:pt x="4853" y="11869"/>
                  </a:lnTo>
                  <a:cubicBezTo>
                    <a:pt x="4853" y="12008"/>
                    <a:pt x="4956" y="12180"/>
                    <a:pt x="5164" y="12285"/>
                  </a:cubicBezTo>
                  <a:cubicBezTo>
                    <a:pt x="5372" y="12424"/>
                    <a:pt x="5649" y="12457"/>
                    <a:pt x="5926" y="12457"/>
                  </a:cubicBezTo>
                  <a:cubicBezTo>
                    <a:pt x="6032" y="12457"/>
                    <a:pt x="6170" y="12457"/>
                    <a:pt x="6273" y="12424"/>
                  </a:cubicBezTo>
                  <a:cubicBezTo>
                    <a:pt x="6412" y="12388"/>
                    <a:pt x="6517" y="12354"/>
                    <a:pt x="6620" y="12285"/>
                  </a:cubicBezTo>
                  <a:cubicBezTo>
                    <a:pt x="6828" y="12180"/>
                    <a:pt x="6933" y="12041"/>
                    <a:pt x="6933" y="11869"/>
                  </a:cubicBezTo>
                  <a:lnTo>
                    <a:pt x="6933" y="8089"/>
                  </a:lnTo>
                  <a:cubicBezTo>
                    <a:pt x="6933" y="6703"/>
                    <a:pt x="6550" y="4970"/>
                    <a:pt x="5649" y="3550"/>
                  </a:cubicBezTo>
                  <a:cubicBezTo>
                    <a:pt x="4748" y="2127"/>
                    <a:pt x="3813" y="1054"/>
                    <a:pt x="1941" y="222"/>
                  </a:cubicBezTo>
                  <a:cubicBezTo>
                    <a:pt x="1767" y="117"/>
                    <a:pt x="1525" y="47"/>
                    <a:pt x="1317" y="14"/>
                  </a:cubicBezTo>
                  <a:lnTo>
                    <a:pt x="1248" y="14"/>
                  </a:lnTo>
                  <a:cubicBezTo>
                    <a:pt x="1213" y="5"/>
                    <a:pt x="1178" y="0"/>
                    <a:pt x="1142"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565;p50">
            <a:extLst>
              <a:ext uri="{FF2B5EF4-FFF2-40B4-BE49-F238E27FC236}">
                <a16:creationId xmlns:a16="http://schemas.microsoft.com/office/drawing/2014/main" id="{DDEB501F-BC18-4CE5-B40D-CDB12472EB46}"/>
              </a:ext>
            </a:extLst>
          </p:cNvPr>
          <p:cNvSpPr txBox="1">
            <a:spLocks/>
          </p:cNvSpPr>
          <p:nvPr/>
        </p:nvSpPr>
        <p:spPr>
          <a:xfrm>
            <a:off x="3290542" y="1268617"/>
            <a:ext cx="5071876" cy="43259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Aft>
                <a:spcPts val="1200"/>
              </a:spcAft>
            </a:pPr>
            <a:r>
              <a:rPr lang="es-MX" sz="1200">
                <a:solidFill>
                  <a:schemeClr val="bg1"/>
                </a:solidFill>
                <a:latin typeface="Roboto Mono" panose="020B0604020202020204" charset="0"/>
                <a:ea typeface="Roboto Mono" panose="020B0604020202020204" charset="0"/>
              </a:rPr>
              <a:t>•Nube (consolas en la nube, aplicaciones creadas con herramientas DevOps y metodologías).</a:t>
            </a:r>
            <a:br>
              <a:rPr lang="es-MX" sz="1200">
                <a:solidFill>
                  <a:schemeClr val="bg1"/>
                </a:solidFill>
                <a:latin typeface="Roboto Mono" panose="020B0604020202020204" charset="0"/>
                <a:ea typeface="Roboto Mono" panose="020B0604020202020204" charset="0"/>
              </a:rPr>
            </a:br>
            <a:br>
              <a:rPr lang="es-MX" sz="1200">
                <a:solidFill>
                  <a:schemeClr val="bg1"/>
                </a:solidFill>
                <a:latin typeface="Roboto Mono" panose="020B0604020202020204" charset="0"/>
                <a:ea typeface="Roboto Mono" panose="020B0604020202020204" charset="0"/>
              </a:rPr>
            </a:br>
            <a:r>
              <a:rPr lang="es-MX" sz="1200">
                <a:solidFill>
                  <a:schemeClr val="bg1"/>
                </a:solidFill>
                <a:latin typeface="Roboto Mono" panose="020B0604020202020204" charset="0"/>
                <a:ea typeface="Roboto Mono" panose="020B0604020202020204" charset="0"/>
              </a:rPr>
              <a:t>•Centros de datos, aplicaciones, servidores, dispositivos de red y otra infraestructura.</a:t>
            </a:r>
            <a:br>
              <a:rPr lang="es-MX" sz="1200">
                <a:solidFill>
                  <a:schemeClr val="bg1"/>
                </a:solidFill>
                <a:latin typeface="Roboto Mono" panose="020B0604020202020204" charset="0"/>
                <a:ea typeface="Roboto Mono" panose="020B0604020202020204" charset="0"/>
              </a:rPr>
            </a:br>
            <a:br>
              <a:rPr lang="es-MX" sz="1200">
                <a:solidFill>
                  <a:schemeClr val="bg1"/>
                </a:solidFill>
                <a:latin typeface="Roboto Mono" panose="020B0604020202020204" charset="0"/>
                <a:ea typeface="Roboto Mono" panose="020B0604020202020204" charset="0"/>
              </a:rPr>
            </a:br>
            <a:r>
              <a:rPr lang="es-MX" sz="1200">
                <a:solidFill>
                  <a:schemeClr val="bg1"/>
                </a:solidFill>
                <a:latin typeface="Roboto Mono" panose="020B0604020202020204" charset="0"/>
                <a:ea typeface="Roboto Mono" panose="020B0604020202020204" charset="0"/>
              </a:rPr>
              <a:t>•</a:t>
            </a:r>
            <a:r>
              <a:rPr lang="fr-FR" sz="1200">
                <a:solidFill>
                  <a:schemeClr val="bg1"/>
                </a:solidFill>
                <a:latin typeface="Roboto Mono" panose="020B0604020202020204" charset="0"/>
                <a:ea typeface="Roboto Mono" panose="020B0604020202020204" charset="0"/>
              </a:rPr>
              <a:t>Endpoints (iPhones, laptops, tablets, entre otros).</a:t>
            </a:r>
            <a:br>
              <a:rPr lang="es-MX" sz="1200">
                <a:solidFill>
                  <a:schemeClr val="bg1"/>
                </a:solidFill>
                <a:latin typeface="Roboto Mono" panose="020B0604020202020204" charset="0"/>
                <a:ea typeface="Roboto Mono" panose="020B0604020202020204" charset="0"/>
              </a:rPr>
            </a:br>
            <a:br>
              <a:rPr lang="es-MX" sz="1200">
                <a:solidFill>
                  <a:schemeClr val="bg1"/>
                </a:solidFill>
                <a:latin typeface="Roboto Mono" panose="020B0604020202020204" charset="0"/>
                <a:ea typeface="Roboto Mono" panose="020B0604020202020204" charset="0"/>
              </a:rPr>
            </a:br>
            <a:r>
              <a:rPr lang="es-MX" sz="1200">
                <a:solidFill>
                  <a:schemeClr val="bg1"/>
                </a:solidFill>
                <a:latin typeface="Roboto Mono" panose="020B0604020202020204" charset="0"/>
                <a:ea typeface="Roboto Mono" panose="020B0604020202020204" charset="0"/>
              </a:rPr>
              <a:t>•Internet de las cosas (dispositivos conectados como cámaras de video, realidad aumentada y otros dispositivos inteligentes)</a:t>
            </a:r>
            <a:br>
              <a:rPr lang="es-MX" sz="1200">
                <a:solidFill>
                  <a:schemeClr val="bg1"/>
                </a:solidFill>
                <a:latin typeface="Roboto Mono" panose="020B0604020202020204" charset="0"/>
                <a:ea typeface="Roboto Mono" panose="020B0604020202020204" charset="0"/>
              </a:rPr>
            </a:br>
            <a:br>
              <a:rPr lang="es-MX" sz="1200">
                <a:solidFill>
                  <a:schemeClr val="bg1"/>
                </a:solidFill>
                <a:latin typeface="Roboto Mono" panose="020B0604020202020204" charset="0"/>
                <a:ea typeface="Roboto Mono" panose="020B0604020202020204" charset="0"/>
              </a:rPr>
            </a:br>
            <a:r>
              <a:rPr lang="es-MX" sz="1200">
                <a:solidFill>
                  <a:schemeClr val="bg1"/>
                </a:solidFill>
                <a:latin typeface="Roboto Mono" panose="020B0604020202020204" charset="0"/>
                <a:ea typeface="Roboto Mono" panose="020B0604020202020204" charset="0"/>
              </a:rPr>
              <a:t>•Sistemas de control industrial que permiten a los operadores monitorear y controlar los procesos industriales (petróleo y gas, servicios públicos, fabricación, productos químicos, entre otros).</a:t>
            </a:r>
            <a:br>
              <a:rPr lang="es-MX" sz="1100">
                <a:solidFill>
                  <a:schemeClr val="bg1"/>
                </a:solidFill>
                <a:latin typeface="Roboto Mono" panose="020B0604020202020204" charset="0"/>
                <a:ea typeface="Roboto Mono" panose="020B0604020202020204" charset="0"/>
              </a:rPr>
            </a:br>
            <a:br>
              <a:rPr lang="es-MX" sz="1100">
                <a:solidFill>
                  <a:schemeClr val="bg1"/>
                </a:solidFill>
                <a:latin typeface="Roboto Mono" panose="020B0604020202020204" charset="0"/>
                <a:ea typeface="Roboto Mono" panose="020B0604020202020204" charset="0"/>
              </a:rPr>
            </a:br>
            <a:endParaRPr lang="es-CO" sz="1100">
              <a:solidFill>
                <a:schemeClr val="bg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2750784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44"/>
          <p:cNvSpPr txBox="1">
            <a:spLocks noGrp="1"/>
          </p:cNvSpPr>
          <p:nvPr>
            <p:ph type="title"/>
          </p:nvPr>
        </p:nvSpPr>
        <p:spPr>
          <a:xfrm>
            <a:off x="600866" y="195985"/>
            <a:ext cx="7717500" cy="56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CO"/>
              <a:t>Mejores</a:t>
            </a:r>
            <a:r>
              <a:rPr lang="en"/>
              <a:t> </a:t>
            </a:r>
            <a:r>
              <a:rPr lang="es-CO"/>
              <a:t>Prácticas</a:t>
            </a:r>
          </a:p>
        </p:txBody>
      </p:sp>
      <p:sp>
        <p:nvSpPr>
          <p:cNvPr id="1374" name="Google Shape;1374;p44"/>
          <p:cNvSpPr txBox="1">
            <a:spLocks noGrp="1"/>
          </p:cNvSpPr>
          <p:nvPr>
            <p:ph type="subTitle" idx="1"/>
          </p:nvPr>
        </p:nvSpPr>
        <p:spPr>
          <a:xfrm>
            <a:off x="742913" y="1297528"/>
            <a:ext cx="1591800" cy="1322996"/>
          </a:xfrm>
          <a:prstGeom prst="rect">
            <a:avLst/>
          </a:prstGeom>
        </p:spPr>
        <p:txBody>
          <a:bodyPr spcFirstLastPara="1" wrap="square" lIns="91425" tIns="91425" rIns="91425" bIns="91425" anchor="ctr" anchorCtr="0">
            <a:noAutofit/>
          </a:bodyPr>
          <a:lstStyle/>
          <a:p>
            <a:pPr marL="0" lvl="0" indent="0" rtl="0">
              <a:spcBef>
                <a:spcPts val="0"/>
              </a:spcBef>
              <a:spcAft>
                <a:spcPts val="1200"/>
              </a:spcAft>
              <a:buNone/>
            </a:pPr>
            <a:r>
              <a:rPr lang="es-MX" sz="1100">
                <a:latin typeface="Roboto Mono" panose="020B0604020202020204" charset="0"/>
                <a:ea typeface="Roboto Mono" panose="020B0604020202020204" charset="0"/>
                <a:cs typeface="Aparajita" panose="020B0502040204020203" pitchFamily="18" charset="0"/>
              </a:rPr>
              <a:t>Integrar directorios corporativos existentes.</a:t>
            </a:r>
            <a:endParaRPr sz="1100">
              <a:latin typeface="Roboto Mono" panose="020B0604020202020204" charset="0"/>
              <a:ea typeface="Roboto Mono" panose="020B0604020202020204" charset="0"/>
              <a:cs typeface="Aparajita" panose="020B0502040204020203" pitchFamily="18" charset="0"/>
            </a:endParaRPr>
          </a:p>
        </p:txBody>
      </p:sp>
      <p:sp>
        <p:nvSpPr>
          <p:cNvPr id="1375" name="Google Shape;1375;p44"/>
          <p:cNvSpPr txBox="1">
            <a:spLocks noGrp="1"/>
          </p:cNvSpPr>
          <p:nvPr>
            <p:ph type="subTitle" idx="2"/>
          </p:nvPr>
        </p:nvSpPr>
        <p:spPr>
          <a:xfrm>
            <a:off x="1180033" y="2968117"/>
            <a:ext cx="2171061" cy="168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Clr>
                <a:schemeClr val="dk1"/>
              </a:buClr>
              <a:buSzPts val="1100"/>
              <a:buFont typeface="Arial"/>
              <a:buNone/>
            </a:pPr>
            <a:r>
              <a:rPr lang="es-MX" sz="1200">
                <a:latin typeface="Roboto Mono" panose="020B0604020202020204" charset="0"/>
                <a:ea typeface="Roboto Mono" panose="020B0604020202020204" charset="0"/>
                <a:cs typeface="Aparajita" panose="020B0502040204020203" pitchFamily="18" charset="0"/>
              </a:rPr>
              <a:t>Centralizar la administración de cuentas de usuario en todos los servidores reales y virtuales.</a:t>
            </a:r>
            <a:endParaRPr/>
          </a:p>
        </p:txBody>
      </p:sp>
      <p:sp>
        <p:nvSpPr>
          <p:cNvPr id="1376" name="Google Shape;1376;p44"/>
          <p:cNvSpPr txBox="1">
            <a:spLocks noGrp="1"/>
          </p:cNvSpPr>
          <p:nvPr>
            <p:ph type="subTitle" idx="3"/>
          </p:nvPr>
        </p:nvSpPr>
        <p:spPr>
          <a:xfrm>
            <a:off x="2765038" y="1297529"/>
            <a:ext cx="1591800" cy="1322996"/>
          </a:xfrm>
          <a:prstGeom prst="rect">
            <a:avLst/>
          </a:prstGeom>
        </p:spPr>
        <p:txBody>
          <a:bodyPr spcFirstLastPara="1" wrap="square" lIns="91425" tIns="91425" rIns="91425" bIns="91425" anchor="ctr" anchorCtr="0">
            <a:normAutofit/>
          </a:bodyPr>
          <a:lstStyle/>
          <a:p>
            <a:pPr marL="0" lvl="0" indent="0" algn="ctr" rtl="0">
              <a:spcBef>
                <a:spcPts val="0"/>
              </a:spcBef>
              <a:spcAft>
                <a:spcPts val="1200"/>
              </a:spcAft>
              <a:buNone/>
            </a:pPr>
            <a:r>
              <a:rPr lang="es-CO" sz="1100">
                <a:latin typeface="Roboto Mono" panose="020B0604020202020204" charset="0"/>
                <a:ea typeface="Roboto Mono" panose="020B0604020202020204" charset="0"/>
              </a:rPr>
              <a:t>Garantizar la autenticación contextual.</a:t>
            </a:r>
            <a:endParaRPr sz="1100">
              <a:latin typeface="Roboto Mono" panose="020B0604020202020204" charset="0"/>
              <a:ea typeface="Roboto Mono" panose="020B0604020202020204" charset="0"/>
            </a:endParaRPr>
          </a:p>
        </p:txBody>
      </p:sp>
      <p:sp>
        <p:nvSpPr>
          <p:cNvPr id="1377" name="Google Shape;1377;p44"/>
          <p:cNvSpPr txBox="1">
            <a:spLocks noGrp="1"/>
          </p:cNvSpPr>
          <p:nvPr>
            <p:ph type="subTitle" idx="4"/>
          </p:nvPr>
        </p:nvSpPr>
        <p:spPr>
          <a:xfrm>
            <a:off x="3856307" y="2968117"/>
            <a:ext cx="1692731" cy="1688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Clr>
                <a:schemeClr val="dk1"/>
              </a:buClr>
              <a:buSzPts val="1100"/>
              <a:buFont typeface="Arial"/>
              <a:buNone/>
            </a:pPr>
            <a:r>
              <a:rPr lang="es-MX"/>
              <a:t>Hacer cumplir el registro seguro de pulsaciones de teclas.</a:t>
            </a:r>
            <a:endParaRPr/>
          </a:p>
        </p:txBody>
      </p:sp>
      <p:sp>
        <p:nvSpPr>
          <p:cNvPr id="1378" name="Google Shape;1378;p44"/>
          <p:cNvSpPr txBox="1">
            <a:spLocks noGrp="1"/>
          </p:cNvSpPr>
          <p:nvPr>
            <p:ph type="subTitle" idx="5"/>
          </p:nvPr>
        </p:nvSpPr>
        <p:spPr>
          <a:xfrm>
            <a:off x="4787163" y="1297515"/>
            <a:ext cx="1591800" cy="1322996"/>
          </a:xfrm>
          <a:prstGeom prst="rect">
            <a:avLst/>
          </a:prstGeom>
        </p:spPr>
        <p:txBody>
          <a:bodyPr spcFirstLastPara="1" wrap="square" lIns="91425" tIns="91425" rIns="91425" bIns="91425" anchor="ctr" anchorCtr="0">
            <a:normAutofit/>
          </a:bodyPr>
          <a:lstStyle/>
          <a:p>
            <a:pPr marL="0" lvl="0" indent="0" algn="ctr" rtl="0">
              <a:spcBef>
                <a:spcPts val="0"/>
              </a:spcBef>
              <a:spcAft>
                <a:spcPts val="1200"/>
              </a:spcAft>
              <a:buNone/>
            </a:pPr>
            <a:r>
              <a:rPr lang="es-MX" sz="1100">
                <a:latin typeface="Roboto Mono" panose="020B0604020202020204" charset="0"/>
                <a:ea typeface="Roboto Mono" panose="020B0604020202020204" charset="0"/>
              </a:rPr>
              <a:t>Implementar un control de acceso granular.</a:t>
            </a:r>
            <a:endParaRPr sz="1100">
              <a:latin typeface="Roboto Mono" panose="020B0604020202020204" charset="0"/>
              <a:ea typeface="Roboto Mono" panose="020B0604020202020204" charset="0"/>
            </a:endParaRPr>
          </a:p>
        </p:txBody>
      </p:sp>
      <p:sp>
        <p:nvSpPr>
          <p:cNvPr id="1379" name="Google Shape;1379;p44"/>
          <p:cNvSpPr txBox="1">
            <a:spLocks noGrp="1"/>
          </p:cNvSpPr>
          <p:nvPr>
            <p:ph type="subTitle" idx="6"/>
          </p:nvPr>
        </p:nvSpPr>
        <p:spPr>
          <a:xfrm>
            <a:off x="6054252" y="2968116"/>
            <a:ext cx="1591800" cy="1652941"/>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s-CO"/>
              <a:t>Principio de Mínimo Privilegio.</a:t>
            </a:r>
            <a:endParaRPr/>
          </a:p>
        </p:txBody>
      </p:sp>
      <p:sp>
        <p:nvSpPr>
          <p:cNvPr id="1380" name="Google Shape;1380;p44"/>
          <p:cNvSpPr txBox="1">
            <a:spLocks noGrp="1"/>
          </p:cNvSpPr>
          <p:nvPr>
            <p:ph type="subTitle" idx="7"/>
          </p:nvPr>
        </p:nvSpPr>
        <p:spPr>
          <a:xfrm>
            <a:off x="6809288" y="1297515"/>
            <a:ext cx="1591800" cy="1322996"/>
          </a:xfrm>
          <a:prstGeom prst="rect">
            <a:avLst/>
          </a:prstGeom>
        </p:spPr>
        <p:txBody>
          <a:bodyPr spcFirstLastPara="1" wrap="square" lIns="91425" tIns="91425" rIns="91425" bIns="91425" anchor="ctr" anchorCtr="0">
            <a:normAutofit/>
          </a:bodyPr>
          <a:lstStyle/>
          <a:p>
            <a:pPr marL="0" lvl="0" indent="0" algn="ctr" rtl="0">
              <a:spcBef>
                <a:spcPts val="0"/>
              </a:spcBef>
              <a:spcAft>
                <a:spcPts val="1200"/>
              </a:spcAft>
              <a:buNone/>
            </a:pPr>
            <a:r>
              <a:rPr lang="es-MX" sz="1100">
                <a:latin typeface="Roboto Mono" panose="020B0604020202020204" charset="0"/>
                <a:ea typeface="Roboto Mono" panose="020B0604020202020204" charset="0"/>
              </a:rPr>
              <a:t>Consolidar el registro de auditoría.</a:t>
            </a:r>
            <a:endParaRPr lang="en" sz="1100">
              <a:latin typeface="Roboto Mono" panose="020B0604020202020204" charset="0"/>
              <a:ea typeface="Roboto Mono"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8"/>
        <p:cNvGrpSpPr/>
        <p:nvPr/>
      </p:nvGrpSpPr>
      <p:grpSpPr>
        <a:xfrm>
          <a:off x="0" y="0"/>
          <a:ext cx="0" cy="0"/>
          <a:chOff x="0" y="0"/>
          <a:chExt cx="0" cy="0"/>
        </a:xfrm>
      </p:grpSpPr>
      <p:sp>
        <p:nvSpPr>
          <p:cNvPr id="1769" name="Google Shape;1769;p52"/>
          <p:cNvSpPr txBox="1">
            <a:spLocks noGrp="1"/>
          </p:cNvSpPr>
          <p:nvPr>
            <p:ph type="title"/>
          </p:nvPr>
        </p:nvSpPr>
        <p:spPr>
          <a:xfrm>
            <a:off x="673223" y="3927817"/>
            <a:ext cx="3858900" cy="8502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s-CO"/>
              <a:t>Cuadrante Mágico de Gartner</a:t>
            </a:r>
            <a:endParaRPr/>
          </a:p>
        </p:txBody>
      </p:sp>
      <p:cxnSp>
        <p:nvCxnSpPr>
          <p:cNvPr id="1771" name="Google Shape;1771;p52"/>
          <p:cNvCxnSpPr/>
          <p:nvPr/>
        </p:nvCxnSpPr>
        <p:spPr>
          <a:xfrm>
            <a:off x="2602673" y="3585766"/>
            <a:ext cx="0" cy="204300"/>
          </a:xfrm>
          <a:prstGeom prst="straightConnector1">
            <a:avLst/>
          </a:prstGeom>
          <a:noFill/>
          <a:ln w="19050" cap="flat" cmpd="sng">
            <a:solidFill>
              <a:srgbClr val="27DEBF"/>
            </a:solidFill>
            <a:prstDash val="solid"/>
            <a:round/>
            <a:headEnd type="none" w="med" len="med"/>
            <a:tailEnd type="none" w="med" len="med"/>
          </a:ln>
        </p:spPr>
      </p:cxnSp>
      <p:grpSp>
        <p:nvGrpSpPr>
          <p:cNvPr id="1772" name="Google Shape;1772;p52"/>
          <p:cNvGrpSpPr/>
          <p:nvPr/>
        </p:nvGrpSpPr>
        <p:grpSpPr>
          <a:xfrm>
            <a:off x="5358261" y="737570"/>
            <a:ext cx="3283122" cy="3572869"/>
            <a:chOff x="1403125" y="238125"/>
            <a:chExt cx="4812550" cy="5237275"/>
          </a:xfrm>
        </p:grpSpPr>
        <p:sp>
          <p:nvSpPr>
            <p:cNvPr id="1773" name="Google Shape;1773;p52"/>
            <p:cNvSpPr/>
            <p:nvPr/>
          </p:nvSpPr>
          <p:spPr>
            <a:xfrm>
              <a:off x="2647150" y="238375"/>
              <a:ext cx="1520075" cy="4226950"/>
            </a:xfrm>
            <a:custGeom>
              <a:avLst/>
              <a:gdLst/>
              <a:ahLst/>
              <a:cxnLst/>
              <a:rect l="l" t="t" r="r" b="b"/>
              <a:pathLst>
                <a:path w="60803" h="169078" extrusionOk="0">
                  <a:moveTo>
                    <a:pt x="56349" y="1"/>
                  </a:moveTo>
                  <a:cubicBezTo>
                    <a:pt x="55695" y="1"/>
                    <a:pt x="55025" y="147"/>
                    <a:pt x="54378" y="464"/>
                  </a:cubicBezTo>
                  <a:lnTo>
                    <a:pt x="2487" y="26099"/>
                  </a:lnTo>
                  <a:cubicBezTo>
                    <a:pt x="948" y="26840"/>
                    <a:pt x="1" y="28379"/>
                    <a:pt x="1" y="30096"/>
                  </a:cubicBezTo>
                  <a:lnTo>
                    <a:pt x="1" y="164635"/>
                  </a:lnTo>
                  <a:cubicBezTo>
                    <a:pt x="1" y="167199"/>
                    <a:pt x="2107" y="169077"/>
                    <a:pt x="4439" y="169077"/>
                  </a:cubicBezTo>
                  <a:cubicBezTo>
                    <a:pt x="5096" y="169077"/>
                    <a:pt x="5772" y="168928"/>
                    <a:pt x="6423" y="168602"/>
                  </a:cubicBezTo>
                  <a:lnTo>
                    <a:pt x="58316" y="142967"/>
                  </a:lnTo>
                  <a:cubicBezTo>
                    <a:pt x="59856" y="142228"/>
                    <a:pt x="60803" y="140689"/>
                    <a:pt x="60803" y="139000"/>
                  </a:cubicBezTo>
                  <a:lnTo>
                    <a:pt x="60803" y="4461"/>
                  </a:lnTo>
                  <a:cubicBezTo>
                    <a:pt x="60803" y="1870"/>
                    <a:pt x="58687" y="1"/>
                    <a:pt x="56349"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2"/>
            <p:cNvSpPr/>
            <p:nvPr/>
          </p:nvSpPr>
          <p:spPr>
            <a:xfrm>
              <a:off x="2699675" y="238125"/>
              <a:ext cx="1568925" cy="4261950"/>
            </a:xfrm>
            <a:custGeom>
              <a:avLst/>
              <a:gdLst/>
              <a:ahLst/>
              <a:cxnLst/>
              <a:rect l="l" t="t" r="r" b="b"/>
              <a:pathLst>
                <a:path w="62757" h="170478" extrusionOk="0">
                  <a:moveTo>
                    <a:pt x="54527" y="0"/>
                  </a:moveTo>
                  <a:lnTo>
                    <a:pt x="1511" y="29159"/>
                  </a:lnTo>
                  <a:lnTo>
                    <a:pt x="0" y="168406"/>
                  </a:lnTo>
                  <a:lnTo>
                    <a:pt x="6276" y="170478"/>
                  </a:lnTo>
                  <a:lnTo>
                    <a:pt x="62756" y="2664"/>
                  </a:lnTo>
                  <a:lnTo>
                    <a:pt x="54527"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2"/>
            <p:cNvSpPr/>
            <p:nvPr/>
          </p:nvSpPr>
          <p:spPr>
            <a:xfrm>
              <a:off x="2805525" y="290650"/>
              <a:ext cx="1520075" cy="4226900"/>
            </a:xfrm>
            <a:custGeom>
              <a:avLst/>
              <a:gdLst/>
              <a:ahLst/>
              <a:cxnLst/>
              <a:rect l="l" t="t" r="r" b="b"/>
              <a:pathLst>
                <a:path w="60803" h="169076" extrusionOk="0">
                  <a:moveTo>
                    <a:pt x="56363" y="0"/>
                  </a:moveTo>
                  <a:cubicBezTo>
                    <a:pt x="55705" y="0"/>
                    <a:pt x="55029" y="150"/>
                    <a:pt x="54378" y="476"/>
                  </a:cubicBezTo>
                  <a:lnTo>
                    <a:pt x="2487" y="26111"/>
                  </a:lnTo>
                  <a:cubicBezTo>
                    <a:pt x="948" y="26850"/>
                    <a:pt x="1" y="28389"/>
                    <a:pt x="1" y="30077"/>
                  </a:cubicBezTo>
                  <a:lnTo>
                    <a:pt x="1" y="164616"/>
                  </a:lnTo>
                  <a:cubicBezTo>
                    <a:pt x="1" y="167208"/>
                    <a:pt x="2116" y="169076"/>
                    <a:pt x="4454" y="169076"/>
                  </a:cubicBezTo>
                  <a:cubicBezTo>
                    <a:pt x="5106" y="169076"/>
                    <a:pt x="5777" y="168930"/>
                    <a:pt x="6423" y="168614"/>
                  </a:cubicBezTo>
                  <a:lnTo>
                    <a:pt x="58316" y="142979"/>
                  </a:lnTo>
                  <a:cubicBezTo>
                    <a:pt x="59855" y="142237"/>
                    <a:pt x="60803" y="140698"/>
                    <a:pt x="60803" y="138981"/>
                  </a:cubicBezTo>
                  <a:lnTo>
                    <a:pt x="60803" y="4442"/>
                  </a:lnTo>
                  <a:cubicBezTo>
                    <a:pt x="60803" y="1878"/>
                    <a:pt x="58695" y="0"/>
                    <a:pt x="5636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2889125" y="374275"/>
              <a:ext cx="1352825" cy="4059925"/>
            </a:xfrm>
            <a:custGeom>
              <a:avLst/>
              <a:gdLst/>
              <a:ahLst/>
              <a:cxnLst/>
              <a:rect l="l" t="t" r="r" b="b"/>
              <a:pathLst>
                <a:path w="54113" h="162397" extrusionOk="0">
                  <a:moveTo>
                    <a:pt x="53018" y="1"/>
                  </a:moveTo>
                  <a:cubicBezTo>
                    <a:pt x="52841" y="1"/>
                    <a:pt x="52692" y="32"/>
                    <a:pt x="52545" y="119"/>
                  </a:cubicBezTo>
                  <a:lnTo>
                    <a:pt x="623" y="25754"/>
                  </a:lnTo>
                  <a:cubicBezTo>
                    <a:pt x="237" y="25932"/>
                    <a:pt x="0" y="26318"/>
                    <a:pt x="0" y="26732"/>
                  </a:cubicBezTo>
                  <a:lnTo>
                    <a:pt x="0" y="161271"/>
                  </a:lnTo>
                  <a:cubicBezTo>
                    <a:pt x="0" y="162041"/>
                    <a:pt x="652" y="162396"/>
                    <a:pt x="1097" y="162396"/>
                  </a:cubicBezTo>
                  <a:cubicBezTo>
                    <a:pt x="1274" y="162396"/>
                    <a:pt x="1421" y="162337"/>
                    <a:pt x="1599" y="162278"/>
                  </a:cubicBezTo>
                  <a:lnTo>
                    <a:pt x="53492" y="136643"/>
                  </a:lnTo>
                  <a:cubicBezTo>
                    <a:pt x="53876" y="136437"/>
                    <a:pt x="54112" y="136081"/>
                    <a:pt x="54112" y="135636"/>
                  </a:cubicBezTo>
                  <a:lnTo>
                    <a:pt x="54112" y="1097"/>
                  </a:lnTo>
                  <a:cubicBezTo>
                    <a:pt x="54112" y="356"/>
                    <a:pt x="53461" y="1"/>
                    <a:pt x="530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2"/>
            <p:cNvSpPr/>
            <p:nvPr/>
          </p:nvSpPr>
          <p:spPr>
            <a:xfrm>
              <a:off x="2889125" y="785750"/>
              <a:ext cx="1352825" cy="3320625"/>
            </a:xfrm>
            <a:custGeom>
              <a:avLst/>
              <a:gdLst/>
              <a:ahLst/>
              <a:cxnLst/>
              <a:rect l="l" t="t" r="r" b="b"/>
              <a:pathLst>
                <a:path w="54113" h="132825" extrusionOk="0">
                  <a:moveTo>
                    <a:pt x="53018" y="0"/>
                  </a:moveTo>
                  <a:cubicBezTo>
                    <a:pt x="52841" y="0"/>
                    <a:pt x="52692" y="31"/>
                    <a:pt x="52545" y="119"/>
                  </a:cubicBezTo>
                  <a:lnTo>
                    <a:pt x="623" y="25754"/>
                  </a:lnTo>
                  <a:cubicBezTo>
                    <a:pt x="237" y="25932"/>
                    <a:pt x="0" y="26318"/>
                    <a:pt x="0" y="26732"/>
                  </a:cubicBezTo>
                  <a:lnTo>
                    <a:pt x="0" y="131728"/>
                  </a:lnTo>
                  <a:cubicBezTo>
                    <a:pt x="0" y="132470"/>
                    <a:pt x="652" y="132825"/>
                    <a:pt x="1097" y="132825"/>
                  </a:cubicBezTo>
                  <a:cubicBezTo>
                    <a:pt x="1274" y="132825"/>
                    <a:pt x="1421" y="132794"/>
                    <a:pt x="1599" y="132706"/>
                  </a:cubicBezTo>
                  <a:lnTo>
                    <a:pt x="53492" y="107071"/>
                  </a:lnTo>
                  <a:cubicBezTo>
                    <a:pt x="53876" y="106894"/>
                    <a:pt x="54112" y="106508"/>
                    <a:pt x="54112" y="106093"/>
                  </a:cubicBezTo>
                  <a:lnTo>
                    <a:pt x="54112" y="1097"/>
                  </a:lnTo>
                  <a:cubicBezTo>
                    <a:pt x="54112" y="356"/>
                    <a:pt x="53461" y="0"/>
                    <a:pt x="5301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2"/>
            <p:cNvSpPr/>
            <p:nvPr/>
          </p:nvSpPr>
          <p:spPr>
            <a:xfrm>
              <a:off x="3032700" y="1152100"/>
              <a:ext cx="1066450" cy="1571875"/>
            </a:xfrm>
            <a:custGeom>
              <a:avLst/>
              <a:gdLst/>
              <a:ahLst/>
              <a:cxnLst/>
              <a:rect l="l" t="t" r="r" b="b"/>
              <a:pathLst>
                <a:path w="42658" h="62875" extrusionOk="0">
                  <a:moveTo>
                    <a:pt x="41383" y="829"/>
                  </a:moveTo>
                  <a:cubicBezTo>
                    <a:pt x="41473" y="829"/>
                    <a:pt x="41829" y="917"/>
                    <a:pt x="41829" y="1272"/>
                  </a:cubicBezTo>
                  <a:lnTo>
                    <a:pt x="41829" y="41767"/>
                  </a:lnTo>
                  <a:cubicBezTo>
                    <a:pt x="41829" y="41945"/>
                    <a:pt x="41710" y="42094"/>
                    <a:pt x="41561" y="42182"/>
                  </a:cubicBezTo>
                  <a:lnTo>
                    <a:pt x="1452" y="61987"/>
                  </a:lnTo>
                  <a:cubicBezTo>
                    <a:pt x="1362" y="62015"/>
                    <a:pt x="1303" y="62046"/>
                    <a:pt x="1243" y="62046"/>
                  </a:cubicBezTo>
                  <a:cubicBezTo>
                    <a:pt x="1156" y="62046"/>
                    <a:pt x="829" y="61956"/>
                    <a:pt x="829" y="61601"/>
                  </a:cubicBezTo>
                  <a:lnTo>
                    <a:pt x="829" y="21077"/>
                  </a:lnTo>
                  <a:cubicBezTo>
                    <a:pt x="829" y="20928"/>
                    <a:pt x="919" y="20781"/>
                    <a:pt x="1066" y="20691"/>
                  </a:cubicBezTo>
                  <a:lnTo>
                    <a:pt x="41177" y="888"/>
                  </a:lnTo>
                  <a:cubicBezTo>
                    <a:pt x="41265" y="858"/>
                    <a:pt x="41324" y="829"/>
                    <a:pt x="41383" y="829"/>
                  </a:cubicBezTo>
                  <a:close/>
                  <a:moveTo>
                    <a:pt x="41383" y="0"/>
                  </a:moveTo>
                  <a:cubicBezTo>
                    <a:pt x="41177" y="0"/>
                    <a:pt x="41000" y="60"/>
                    <a:pt x="40822" y="147"/>
                  </a:cubicBezTo>
                  <a:lnTo>
                    <a:pt x="682" y="19952"/>
                  </a:lnTo>
                  <a:cubicBezTo>
                    <a:pt x="268" y="20158"/>
                    <a:pt x="0" y="20603"/>
                    <a:pt x="0" y="21077"/>
                  </a:cubicBezTo>
                  <a:lnTo>
                    <a:pt x="0" y="61601"/>
                  </a:lnTo>
                  <a:cubicBezTo>
                    <a:pt x="0" y="62370"/>
                    <a:pt x="651" y="62875"/>
                    <a:pt x="1243" y="62875"/>
                  </a:cubicBezTo>
                  <a:cubicBezTo>
                    <a:pt x="1452" y="62875"/>
                    <a:pt x="1629" y="62815"/>
                    <a:pt x="1807" y="62725"/>
                  </a:cubicBezTo>
                  <a:lnTo>
                    <a:pt x="41947" y="42923"/>
                  </a:lnTo>
                  <a:cubicBezTo>
                    <a:pt x="42362" y="42715"/>
                    <a:pt x="42658" y="42272"/>
                    <a:pt x="42658" y="41767"/>
                  </a:cubicBezTo>
                  <a:lnTo>
                    <a:pt x="42658" y="1272"/>
                  </a:lnTo>
                  <a:cubicBezTo>
                    <a:pt x="42658" y="502"/>
                    <a:pt x="41975" y="0"/>
                    <a:pt x="41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3032700" y="2593700"/>
              <a:ext cx="1066450" cy="756350"/>
            </a:xfrm>
            <a:custGeom>
              <a:avLst/>
              <a:gdLst/>
              <a:ahLst/>
              <a:cxnLst/>
              <a:rect l="l" t="t" r="r" b="b"/>
              <a:pathLst>
                <a:path w="42658" h="30254" extrusionOk="0">
                  <a:moveTo>
                    <a:pt x="41383" y="830"/>
                  </a:moveTo>
                  <a:cubicBezTo>
                    <a:pt x="41473" y="830"/>
                    <a:pt x="41829" y="917"/>
                    <a:pt x="41829" y="1272"/>
                  </a:cubicBezTo>
                  <a:lnTo>
                    <a:pt x="41829" y="9177"/>
                  </a:lnTo>
                  <a:cubicBezTo>
                    <a:pt x="41829" y="9324"/>
                    <a:pt x="41710" y="9473"/>
                    <a:pt x="41561" y="9561"/>
                  </a:cubicBezTo>
                  <a:lnTo>
                    <a:pt x="1452" y="29366"/>
                  </a:lnTo>
                  <a:cubicBezTo>
                    <a:pt x="1362" y="29394"/>
                    <a:pt x="1303" y="29425"/>
                    <a:pt x="1243" y="29425"/>
                  </a:cubicBezTo>
                  <a:cubicBezTo>
                    <a:pt x="1156" y="29425"/>
                    <a:pt x="829" y="29335"/>
                    <a:pt x="829" y="28980"/>
                  </a:cubicBezTo>
                  <a:lnTo>
                    <a:pt x="829" y="21106"/>
                  </a:lnTo>
                  <a:cubicBezTo>
                    <a:pt x="829" y="20928"/>
                    <a:pt x="919" y="20781"/>
                    <a:pt x="1066" y="20691"/>
                  </a:cubicBezTo>
                  <a:lnTo>
                    <a:pt x="41177" y="889"/>
                  </a:lnTo>
                  <a:cubicBezTo>
                    <a:pt x="41265" y="858"/>
                    <a:pt x="41324" y="830"/>
                    <a:pt x="41383" y="830"/>
                  </a:cubicBezTo>
                  <a:close/>
                  <a:moveTo>
                    <a:pt x="41383" y="1"/>
                  </a:moveTo>
                  <a:cubicBezTo>
                    <a:pt x="41177" y="1"/>
                    <a:pt x="41000" y="60"/>
                    <a:pt x="40822" y="148"/>
                  </a:cubicBezTo>
                  <a:lnTo>
                    <a:pt x="682" y="19952"/>
                  </a:lnTo>
                  <a:cubicBezTo>
                    <a:pt x="268" y="20158"/>
                    <a:pt x="0" y="20604"/>
                    <a:pt x="0" y="21106"/>
                  </a:cubicBezTo>
                  <a:lnTo>
                    <a:pt x="0" y="28980"/>
                  </a:lnTo>
                  <a:cubicBezTo>
                    <a:pt x="0" y="29749"/>
                    <a:pt x="651" y="30254"/>
                    <a:pt x="1243" y="30254"/>
                  </a:cubicBezTo>
                  <a:cubicBezTo>
                    <a:pt x="1452" y="30254"/>
                    <a:pt x="1629" y="30195"/>
                    <a:pt x="1807" y="30105"/>
                  </a:cubicBezTo>
                  <a:lnTo>
                    <a:pt x="41947" y="10302"/>
                  </a:lnTo>
                  <a:cubicBezTo>
                    <a:pt x="42362" y="10094"/>
                    <a:pt x="42658" y="9651"/>
                    <a:pt x="42658" y="9177"/>
                  </a:cubicBezTo>
                  <a:lnTo>
                    <a:pt x="42658" y="1272"/>
                  </a:lnTo>
                  <a:cubicBezTo>
                    <a:pt x="42658" y="503"/>
                    <a:pt x="41975" y="1"/>
                    <a:pt x="41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2"/>
            <p:cNvSpPr/>
            <p:nvPr/>
          </p:nvSpPr>
          <p:spPr>
            <a:xfrm>
              <a:off x="3032700" y="2961475"/>
              <a:ext cx="1066450" cy="755650"/>
            </a:xfrm>
            <a:custGeom>
              <a:avLst/>
              <a:gdLst/>
              <a:ahLst/>
              <a:cxnLst/>
              <a:rect l="l" t="t" r="r" b="b"/>
              <a:pathLst>
                <a:path w="42658" h="30226" extrusionOk="0">
                  <a:moveTo>
                    <a:pt x="41383" y="830"/>
                  </a:moveTo>
                  <a:cubicBezTo>
                    <a:pt x="41473" y="830"/>
                    <a:pt x="41829" y="919"/>
                    <a:pt x="41829" y="1275"/>
                  </a:cubicBezTo>
                  <a:lnTo>
                    <a:pt x="41829" y="9149"/>
                  </a:lnTo>
                  <a:cubicBezTo>
                    <a:pt x="41829" y="9326"/>
                    <a:pt x="41710" y="9473"/>
                    <a:pt x="41561" y="9532"/>
                  </a:cubicBezTo>
                  <a:lnTo>
                    <a:pt x="1452" y="29366"/>
                  </a:lnTo>
                  <a:cubicBezTo>
                    <a:pt x="1393" y="29396"/>
                    <a:pt x="1303" y="29396"/>
                    <a:pt x="1243" y="29396"/>
                  </a:cubicBezTo>
                  <a:cubicBezTo>
                    <a:pt x="1156" y="29396"/>
                    <a:pt x="829" y="29337"/>
                    <a:pt x="829" y="28982"/>
                  </a:cubicBezTo>
                  <a:lnTo>
                    <a:pt x="829" y="21077"/>
                  </a:lnTo>
                  <a:cubicBezTo>
                    <a:pt x="829" y="20930"/>
                    <a:pt x="919" y="20753"/>
                    <a:pt x="1066" y="20693"/>
                  </a:cubicBezTo>
                  <a:lnTo>
                    <a:pt x="41177" y="889"/>
                  </a:lnTo>
                  <a:cubicBezTo>
                    <a:pt x="41265" y="860"/>
                    <a:pt x="41324" y="830"/>
                    <a:pt x="41383" y="830"/>
                  </a:cubicBezTo>
                  <a:close/>
                  <a:moveTo>
                    <a:pt x="41383" y="1"/>
                  </a:moveTo>
                  <a:cubicBezTo>
                    <a:pt x="41177" y="1"/>
                    <a:pt x="41000" y="60"/>
                    <a:pt x="40822" y="150"/>
                  </a:cubicBezTo>
                  <a:lnTo>
                    <a:pt x="682" y="19952"/>
                  </a:lnTo>
                  <a:cubicBezTo>
                    <a:pt x="268" y="20161"/>
                    <a:pt x="0" y="20604"/>
                    <a:pt x="0" y="21077"/>
                  </a:cubicBezTo>
                  <a:lnTo>
                    <a:pt x="0" y="28982"/>
                  </a:lnTo>
                  <a:cubicBezTo>
                    <a:pt x="0" y="29752"/>
                    <a:pt x="651" y="30225"/>
                    <a:pt x="1243" y="30225"/>
                  </a:cubicBezTo>
                  <a:cubicBezTo>
                    <a:pt x="1452" y="30225"/>
                    <a:pt x="1629" y="30194"/>
                    <a:pt x="1807" y="30107"/>
                  </a:cubicBezTo>
                  <a:lnTo>
                    <a:pt x="41947" y="10274"/>
                  </a:lnTo>
                  <a:cubicBezTo>
                    <a:pt x="42362" y="10065"/>
                    <a:pt x="42658" y="9651"/>
                    <a:pt x="42658" y="9149"/>
                  </a:cubicBezTo>
                  <a:lnTo>
                    <a:pt x="42658" y="1275"/>
                  </a:lnTo>
                  <a:cubicBezTo>
                    <a:pt x="42658" y="474"/>
                    <a:pt x="41975" y="1"/>
                    <a:pt x="41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2"/>
            <p:cNvSpPr/>
            <p:nvPr/>
          </p:nvSpPr>
          <p:spPr>
            <a:xfrm>
              <a:off x="3122975" y="2776375"/>
              <a:ext cx="843675" cy="430125"/>
            </a:xfrm>
            <a:custGeom>
              <a:avLst/>
              <a:gdLst/>
              <a:ahLst/>
              <a:cxnLst/>
              <a:rect l="l" t="t" r="r" b="b"/>
              <a:pathLst>
                <a:path w="33747" h="17205" extrusionOk="0">
                  <a:moveTo>
                    <a:pt x="33237" y="0"/>
                  </a:moveTo>
                  <a:cubicBezTo>
                    <a:pt x="33179" y="0"/>
                    <a:pt x="33121" y="11"/>
                    <a:pt x="33067" y="35"/>
                  </a:cubicBezTo>
                  <a:lnTo>
                    <a:pt x="297" y="16404"/>
                  </a:lnTo>
                  <a:cubicBezTo>
                    <a:pt x="91" y="16494"/>
                    <a:pt x="1" y="16759"/>
                    <a:pt x="119" y="16967"/>
                  </a:cubicBezTo>
                  <a:cubicBezTo>
                    <a:pt x="178" y="17114"/>
                    <a:pt x="327" y="17204"/>
                    <a:pt x="474" y="17204"/>
                  </a:cubicBezTo>
                  <a:cubicBezTo>
                    <a:pt x="564" y="17204"/>
                    <a:pt x="623" y="17173"/>
                    <a:pt x="683" y="17145"/>
                  </a:cubicBezTo>
                  <a:lnTo>
                    <a:pt x="33451" y="774"/>
                  </a:lnTo>
                  <a:cubicBezTo>
                    <a:pt x="33659" y="686"/>
                    <a:pt x="33747" y="419"/>
                    <a:pt x="33628" y="241"/>
                  </a:cubicBezTo>
                  <a:cubicBezTo>
                    <a:pt x="33564" y="89"/>
                    <a:pt x="33401" y="0"/>
                    <a:pt x="33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3142050" y="3492125"/>
              <a:ext cx="105800" cy="94675"/>
            </a:xfrm>
            <a:custGeom>
              <a:avLst/>
              <a:gdLst/>
              <a:ahLst/>
              <a:cxnLst/>
              <a:rect l="l" t="t" r="r" b="b"/>
              <a:pathLst>
                <a:path w="4232" h="3787" extrusionOk="0">
                  <a:moveTo>
                    <a:pt x="1603" y="0"/>
                  </a:moveTo>
                  <a:lnTo>
                    <a:pt x="978" y="296"/>
                  </a:lnTo>
                  <a:lnTo>
                    <a:pt x="1575" y="1559"/>
                  </a:lnTo>
                  <a:lnTo>
                    <a:pt x="33" y="1471"/>
                  </a:lnTo>
                  <a:lnTo>
                    <a:pt x="0" y="2120"/>
                  </a:lnTo>
                  <a:lnTo>
                    <a:pt x="1525" y="2174"/>
                  </a:lnTo>
                  <a:lnTo>
                    <a:pt x="602" y="3394"/>
                  </a:lnTo>
                  <a:lnTo>
                    <a:pt x="1125" y="3780"/>
                  </a:lnTo>
                  <a:lnTo>
                    <a:pt x="2032" y="2525"/>
                  </a:lnTo>
                  <a:lnTo>
                    <a:pt x="2629" y="3787"/>
                  </a:lnTo>
                  <a:lnTo>
                    <a:pt x="3254" y="3493"/>
                  </a:lnTo>
                  <a:lnTo>
                    <a:pt x="2657" y="2229"/>
                  </a:lnTo>
                  <a:lnTo>
                    <a:pt x="4199" y="2326"/>
                  </a:lnTo>
                  <a:lnTo>
                    <a:pt x="4232" y="1677"/>
                  </a:lnTo>
                  <a:lnTo>
                    <a:pt x="2719" y="1611"/>
                  </a:lnTo>
                  <a:lnTo>
                    <a:pt x="3630" y="403"/>
                  </a:lnTo>
                  <a:lnTo>
                    <a:pt x="3107" y="17"/>
                  </a:lnTo>
                  <a:lnTo>
                    <a:pt x="2200" y="1263"/>
                  </a:ln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2"/>
            <p:cNvSpPr/>
            <p:nvPr/>
          </p:nvSpPr>
          <p:spPr>
            <a:xfrm>
              <a:off x="3240325" y="3445650"/>
              <a:ext cx="105875" cy="94675"/>
            </a:xfrm>
            <a:custGeom>
              <a:avLst/>
              <a:gdLst/>
              <a:ahLst/>
              <a:cxnLst/>
              <a:rect l="l" t="t" r="r" b="b"/>
              <a:pathLst>
                <a:path w="4235" h="3787" extrusionOk="0">
                  <a:moveTo>
                    <a:pt x="1603" y="0"/>
                  </a:moveTo>
                  <a:lnTo>
                    <a:pt x="981" y="296"/>
                  </a:lnTo>
                  <a:lnTo>
                    <a:pt x="1577" y="1559"/>
                  </a:lnTo>
                  <a:lnTo>
                    <a:pt x="36" y="1471"/>
                  </a:lnTo>
                  <a:lnTo>
                    <a:pt x="0" y="2120"/>
                  </a:lnTo>
                  <a:lnTo>
                    <a:pt x="1528" y="2174"/>
                  </a:lnTo>
                  <a:lnTo>
                    <a:pt x="604" y="3394"/>
                  </a:lnTo>
                  <a:lnTo>
                    <a:pt x="1127" y="3780"/>
                  </a:lnTo>
                  <a:lnTo>
                    <a:pt x="2034" y="2525"/>
                  </a:lnTo>
                  <a:lnTo>
                    <a:pt x="2631" y="3787"/>
                  </a:lnTo>
                  <a:lnTo>
                    <a:pt x="3256" y="3493"/>
                  </a:lnTo>
                  <a:lnTo>
                    <a:pt x="2657" y="2229"/>
                  </a:lnTo>
                  <a:lnTo>
                    <a:pt x="4201" y="2326"/>
                  </a:lnTo>
                  <a:lnTo>
                    <a:pt x="4234" y="1677"/>
                  </a:lnTo>
                  <a:lnTo>
                    <a:pt x="2721" y="1611"/>
                  </a:lnTo>
                  <a:lnTo>
                    <a:pt x="3633" y="403"/>
                  </a:lnTo>
                  <a:lnTo>
                    <a:pt x="3110" y="17"/>
                  </a:lnTo>
                  <a:lnTo>
                    <a:pt x="2203" y="1263"/>
                  </a:ln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2"/>
            <p:cNvSpPr/>
            <p:nvPr/>
          </p:nvSpPr>
          <p:spPr>
            <a:xfrm>
              <a:off x="3338650" y="3399175"/>
              <a:ext cx="105875" cy="94675"/>
            </a:xfrm>
            <a:custGeom>
              <a:avLst/>
              <a:gdLst/>
              <a:ahLst/>
              <a:cxnLst/>
              <a:rect l="l" t="t" r="r" b="b"/>
              <a:pathLst>
                <a:path w="4235" h="3787" extrusionOk="0">
                  <a:moveTo>
                    <a:pt x="1604" y="0"/>
                  </a:moveTo>
                  <a:lnTo>
                    <a:pt x="981" y="296"/>
                  </a:lnTo>
                  <a:lnTo>
                    <a:pt x="1578" y="1559"/>
                  </a:lnTo>
                  <a:lnTo>
                    <a:pt x="34" y="1471"/>
                  </a:lnTo>
                  <a:lnTo>
                    <a:pt x="1" y="2120"/>
                  </a:lnTo>
                  <a:lnTo>
                    <a:pt x="1528" y="2174"/>
                  </a:lnTo>
                  <a:lnTo>
                    <a:pt x="602" y="3394"/>
                  </a:lnTo>
                  <a:lnTo>
                    <a:pt x="1126" y="3780"/>
                  </a:lnTo>
                  <a:lnTo>
                    <a:pt x="2033" y="2525"/>
                  </a:lnTo>
                  <a:lnTo>
                    <a:pt x="2632" y="3787"/>
                  </a:lnTo>
                  <a:lnTo>
                    <a:pt x="3255" y="3493"/>
                  </a:lnTo>
                  <a:lnTo>
                    <a:pt x="2658" y="2229"/>
                  </a:lnTo>
                  <a:lnTo>
                    <a:pt x="4199" y="2326"/>
                  </a:lnTo>
                  <a:lnTo>
                    <a:pt x="4235" y="1677"/>
                  </a:lnTo>
                  <a:lnTo>
                    <a:pt x="2722" y="1611"/>
                  </a:lnTo>
                  <a:lnTo>
                    <a:pt x="3631" y="403"/>
                  </a:lnTo>
                  <a:lnTo>
                    <a:pt x="3108" y="17"/>
                  </a:lnTo>
                  <a:lnTo>
                    <a:pt x="2201" y="1263"/>
                  </a:lnTo>
                  <a:lnTo>
                    <a:pt x="1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3437000" y="3352700"/>
              <a:ext cx="105825" cy="94675"/>
            </a:xfrm>
            <a:custGeom>
              <a:avLst/>
              <a:gdLst/>
              <a:ahLst/>
              <a:cxnLst/>
              <a:rect l="l" t="t" r="r" b="b"/>
              <a:pathLst>
                <a:path w="4233" h="3787" extrusionOk="0">
                  <a:moveTo>
                    <a:pt x="1603" y="0"/>
                  </a:moveTo>
                  <a:lnTo>
                    <a:pt x="978" y="296"/>
                  </a:lnTo>
                  <a:lnTo>
                    <a:pt x="1575" y="1559"/>
                  </a:lnTo>
                  <a:lnTo>
                    <a:pt x="33" y="1471"/>
                  </a:lnTo>
                  <a:lnTo>
                    <a:pt x="0" y="2120"/>
                  </a:lnTo>
                  <a:lnTo>
                    <a:pt x="1525" y="2174"/>
                  </a:lnTo>
                  <a:lnTo>
                    <a:pt x="602" y="3394"/>
                  </a:lnTo>
                  <a:lnTo>
                    <a:pt x="1125" y="3780"/>
                  </a:lnTo>
                  <a:lnTo>
                    <a:pt x="2032" y="2525"/>
                  </a:lnTo>
                  <a:lnTo>
                    <a:pt x="2629" y="3787"/>
                  </a:lnTo>
                  <a:lnTo>
                    <a:pt x="3254" y="3493"/>
                  </a:lnTo>
                  <a:lnTo>
                    <a:pt x="2657" y="2229"/>
                  </a:lnTo>
                  <a:lnTo>
                    <a:pt x="4199" y="2326"/>
                  </a:lnTo>
                  <a:lnTo>
                    <a:pt x="4232" y="1677"/>
                  </a:lnTo>
                  <a:lnTo>
                    <a:pt x="2719" y="1611"/>
                  </a:lnTo>
                  <a:lnTo>
                    <a:pt x="3631" y="403"/>
                  </a:lnTo>
                  <a:lnTo>
                    <a:pt x="3107" y="17"/>
                  </a:lnTo>
                  <a:lnTo>
                    <a:pt x="2200" y="1263"/>
                  </a:lnTo>
                  <a:lnTo>
                    <a:pt x="16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2"/>
            <p:cNvSpPr/>
            <p:nvPr/>
          </p:nvSpPr>
          <p:spPr>
            <a:xfrm>
              <a:off x="3535275" y="3306225"/>
              <a:ext cx="105875" cy="94700"/>
            </a:xfrm>
            <a:custGeom>
              <a:avLst/>
              <a:gdLst/>
              <a:ahLst/>
              <a:cxnLst/>
              <a:rect l="l" t="t" r="r" b="b"/>
              <a:pathLst>
                <a:path w="4235" h="3788" extrusionOk="0">
                  <a:moveTo>
                    <a:pt x="1606" y="0"/>
                  </a:moveTo>
                  <a:lnTo>
                    <a:pt x="981" y="296"/>
                  </a:lnTo>
                  <a:lnTo>
                    <a:pt x="1578" y="1559"/>
                  </a:lnTo>
                  <a:lnTo>
                    <a:pt x="36" y="1471"/>
                  </a:lnTo>
                  <a:lnTo>
                    <a:pt x="0" y="2120"/>
                  </a:lnTo>
                  <a:lnTo>
                    <a:pt x="1528" y="2174"/>
                  </a:lnTo>
                  <a:lnTo>
                    <a:pt x="604" y="3394"/>
                  </a:lnTo>
                  <a:lnTo>
                    <a:pt x="1128" y="3780"/>
                  </a:lnTo>
                  <a:lnTo>
                    <a:pt x="2035" y="2525"/>
                  </a:lnTo>
                  <a:lnTo>
                    <a:pt x="2631" y="3787"/>
                  </a:lnTo>
                  <a:lnTo>
                    <a:pt x="3257" y="3493"/>
                  </a:lnTo>
                  <a:lnTo>
                    <a:pt x="2657" y="2229"/>
                  </a:lnTo>
                  <a:lnTo>
                    <a:pt x="4201" y="2326"/>
                  </a:lnTo>
                  <a:lnTo>
                    <a:pt x="4235" y="1677"/>
                  </a:lnTo>
                  <a:lnTo>
                    <a:pt x="2721" y="1611"/>
                  </a:lnTo>
                  <a:lnTo>
                    <a:pt x="3633" y="403"/>
                  </a:lnTo>
                  <a:lnTo>
                    <a:pt x="3110" y="17"/>
                  </a:lnTo>
                  <a:lnTo>
                    <a:pt x="2203" y="1263"/>
                  </a:lnTo>
                  <a:lnTo>
                    <a:pt x="16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2"/>
            <p:cNvSpPr/>
            <p:nvPr/>
          </p:nvSpPr>
          <p:spPr>
            <a:xfrm>
              <a:off x="3633600" y="3259750"/>
              <a:ext cx="105900" cy="94700"/>
            </a:xfrm>
            <a:custGeom>
              <a:avLst/>
              <a:gdLst/>
              <a:ahLst/>
              <a:cxnLst/>
              <a:rect l="l" t="t" r="r" b="b"/>
              <a:pathLst>
                <a:path w="4236" h="3788" extrusionOk="0">
                  <a:moveTo>
                    <a:pt x="1604" y="0"/>
                  </a:moveTo>
                  <a:lnTo>
                    <a:pt x="981" y="296"/>
                  </a:lnTo>
                  <a:lnTo>
                    <a:pt x="1578" y="1559"/>
                  </a:lnTo>
                  <a:lnTo>
                    <a:pt x="1578" y="1559"/>
                  </a:lnTo>
                  <a:lnTo>
                    <a:pt x="34" y="1471"/>
                  </a:lnTo>
                  <a:lnTo>
                    <a:pt x="1" y="2120"/>
                  </a:lnTo>
                  <a:lnTo>
                    <a:pt x="1528" y="2174"/>
                  </a:lnTo>
                  <a:lnTo>
                    <a:pt x="602" y="3394"/>
                  </a:lnTo>
                  <a:lnTo>
                    <a:pt x="1126" y="3780"/>
                  </a:lnTo>
                  <a:lnTo>
                    <a:pt x="2033" y="2525"/>
                  </a:lnTo>
                  <a:lnTo>
                    <a:pt x="2632" y="3787"/>
                  </a:lnTo>
                  <a:lnTo>
                    <a:pt x="3255" y="3493"/>
                  </a:lnTo>
                  <a:lnTo>
                    <a:pt x="2658" y="2229"/>
                  </a:lnTo>
                  <a:lnTo>
                    <a:pt x="4200" y="2326"/>
                  </a:lnTo>
                  <a:lnTo>
                    <a:pt x="4235" y="1677"/>
                  </a:lnTo>
                  <a:lnTo>
                    <a:pt x="2722" y="1611"/>
                  </a:lnTo>
                  <a:lnTo>
                    <a:pt x="3631" y="403"/>
                  </a:lnTo>
                  <a:lnTo>
                    <a:pt x="3108" y="17"/>
                  </a:lnTo>
                  <a:lnTo>
                    <a:pt x="2201" y="1263"/>
                  </a:lnTo>
                  <a:lnTo>
                    <a:pt x="1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3731950" y="3213275"/>
              <a:ext cx="105825" cy="94700"/>
            </a:xfrm>
            <a:custGeom>
              <a:avLst/>
              <a:gdLst/>
              <a:ahLst/>
              <a:cxnLst/>
              <a:rect l="l" t="t" r="r" b="b"/>
              <a:pathLst>
                <a:path w="4233" h="3788" extrusionOk="0">
                  <a:moveTo>
                    <a:pt x="1604" y="0"/>
                  </a:moveTo>
                  <a:lnTo>
                    <a:pt x="978" y="296"/>
                  </a:lnTo>
                  <a:lnTo>
                    <a:pt x="1575" y="1559"/>
                  </a:lnTo>
                  <a:lnTo>
                    <a:pt x="33" y="1471"/>
                  </a:lnTo>
                  <a:lnTo>
                    <a:pt x="0" y="2120"/>
                  </a:lnTo>
                  <a:lnTo>
                    <a:pt x="1525" y="2174"/>
                  </a:lnTo>
                  <a:lnTo>
                    <a:pt x="602" y="3394"/>
                  </a:lnTo>
                  <a:lnTo>
                    <a:pt x="1125" y="3780"/>
                  </a:lnTo>
                  <a:lnTo>
                    <a:pt x="2032" y="2525"/>
                  </a:lnTo>
                  <a:lnTo>
                    <a:pt x="2629" y="3787"/>
                  </a:lnTo>
                  <a:lnTo>
                    <a:pt x="3254" y="3493"/>
                  </a:lnTo>
                  <a:lnTo>
                    <a:pt x="2657" y="2229"/>
                  </a:lnTo>
                  <a:lnTo>
                    <a:pt x="2657" y="2229"/>
                  </a:lnTo>
                  <a:lnTo>
                    <a:pt x="4199" y="2326"/>
                  </a:lnTo>
                  <a:lnTo>
                    <a:pt x="4232" y="1677"/>
                  </a:lnTo>
                  <a:lnTo>
                    <a:pt x="2719" y="1611"/>
                  </a:lnTo>
                  <a:lnTo>
                    <a:pt x="3631" y="403"/>
                  </a:lnTo>
                  <a:lnTo>
                    <a:pt x="3107" y="17"/>
                  </a:lnTo>
                  <a:lnTo>
                    <a:pt x="2200" y="1263"/>
                  </a:lnTo>
                  <a:lnTo>
                    <a:pt x="1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2"/>
            <p:cNvSpPr/>
            <p:nvPr/>
          </p:nvSpPr>
          <p:spPr>
            <a:xfrm>
              <a:off x="4001250" y="3085925"/>
              <a:ext cx="105900" cy="94750"/>
            </a:xfrm>
            <a:custGeom>
              <a:avLst/>
              <a:gdLst/>
              <a:ahLst/>
              <a:cxnLst/>
              <a:rect l="l" t="t" r="r" b="b"/>
              <a:pathLst>
                <a:path w="4236" h="3790" extrusionOk="0">
                  <a:moveTo>
                    <a:pt x="1604" y="0"/>
                  </a:moveTo>
                  <a:lnTo>
                    <a:pt x="981" y="297"/>
                  </a:lnTo>
                  <a:lnTo>
                    <a:pt x="1578" y="1559"/>
                  </a:lnTo>
                  <a:lnTo>
                    <a:pt x="1578" y="1559"/>
                  </a:lnTo>
                  <a:lnTo>
                    <a:pt x="37" y="1471"/>
                  </a:lnTo>
                  <a:lnTo>
                    <a:pt x="1" y="2120"/>
                  </a:lnTo>
                  <a:lnTo>
                    <a:pt x="1528" y="2177"/>
                  </a:lnTo>
                  <a:lnTo>
                    <a:pt x="602" y="3394"/>
                  </a:lnTo>
                  <a:lnTo>
                    <a:pt x="1128" y="3780"/>
                  </a:lnTo>
                  <a:lnTo>
                    <a:pt x="2035" y="2525"/>
                  </a:lnTo>
                  <a:lnTo>
                    <a:pt x="2632" y="3790"/>
                  </a:lnTo>
                  <a:lnTo>
                    <a:pt x="3255" y="3494"/>
                  </a:lnTo>
                  <a:lnTo>
                    <a:pt x="2658" y="2231"/>
                  </a:lnTo>
                  <a:lnTo>
                    <a:pt x="4200" y="2328"/>
                  </a:lnTo>
                  <a:lnTo>
                    <a:pt x="4235" y="1680"/>
                  </a:lnTo>
                  <a:lnTo>
                    <a:pt x="2722" y="1613"/>
                  </a:lnTo>
                  <a:lnTo>
                    <a:pt x="3634" y="405"/>
                  </a:lnTo>
                  <a:lnTo>
                    <a:pt x="3108" y="19"/>
                  </a:lnTo>
                  <a:lnTo>
                    <a:pt x="2201" y="1265"/>
                  </a:lnTo>
                  <a:lnTo>
                    <a:pt x="16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2"/>
            <p:cNvSpPr/>
            <p:nvPr/>
          </p:nvSpPr>
          <p:spPr>
            <a:xfrm>
              <a:off x="3886000" y="703075"/>
              <a:ext cx="100675" cy="76775"/>
            </a:xfrm>
            <a:custGeom>
              <a:avLst/>
              <a:gdLst/>
              <a:ahLst/>
              <a:cxnLst/>
              <a:rect l="l" t="t" r="r" b="b"/>
              <a:pathLst>
                <a:path w="4027" h="3071" extrusionOk="0">
                  <a:moveTo>
                    <a:pt x="2603" y="1"/>
                  </a:moveTo>
                  <a:cubicBezTo>
                    <a:pt x="2416" y="1"/>
                    <a:pt x="2224" y="46"/>
                    <a:pt x="2042" y="141"/>
                  </a:cubicBezTo>
                  <a:lnTo>
                    <a:pt x="888" y="702"/>
                  </a:lnTo>
                  <a:cubicBezTo>
                    <a:pt x="265" y="998"/>
                    <a:pt x="0" y="1768"/>
                    <a:pt x="296" y="2391"/>
                  </a:cubicBezTo>
                  <a:cubicBezTo>
                    <a:pt x="533" y="2834"/>
                    <a:pt x="976" y="3071"/>
                    <a:pt x="1421" y="3071"/>
                  </a:cubicBezTo>
                  <a:cubicBezTo>
                    <a:pt x="1627" y="3071"/>
                    <a:pt x="1805" y="3042"/>
                    <a:pt x="1982" y="2952"/>
                  </a:cubicBezTo>
                  <a:lnTo>
                    <a:pt x="3138" y="2391"/>
                  </a:lnTo>
                  <a:cubicBezTo>
                    <a:pt x="3758" y="2064"/>
                    <a:pt x="4026" y="1325"/>
                    <a:pt x="3699" y="702"/>
                  </a:cubicBezTo>
                  <a:cubicBezTo>
                    <a:pt x="3490" y="263"/>
                    <a:pt x="3058" y="1"/>
                    <a:pt x="260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3125225" y="788925"/>
              <a:ext cx="686800" cy="365400"/>
            </a:xfrm>
            <a:custGeom>
              <a:avLst/>
              <a:gdLst/>
              <a:ahLst/>
              <a:cxnLst/>
              <a:rect l="l" t="t" r="r" b="b"/>
              <a:pathLst>
                <a:path w="27472" h="14616" extrusionOk="0">
                  <a:moveTo>
                    <a:pt x="26048" y="1"/>
                  </a:moveTo>
                  <a:cubicBezTo>
                    <a:pt x="25860" y="1"/>
                    <a:pt x="25669" y="45"/>
                    <a:pt x="25487" y="141"/>
                  </a:cubicBezTo>
                  <a:lnTo>
                    <a:pt x="889" y="12218"/>
                  </a:lnTo>
                  <a:cubicBezTo>
                    <a:pt x="266" y="12543"/>
                    <a:pt x="1" y="13284"/>
                    <a:pt x="325" y="13905"/>
                  </a:cubicBezTo>
                  <a:cubicBezTo>
                    <a:pt x="533" y="14350"/>
                    <a:pt x="976" y="14615"/>
                    <a:pt x="1450" y="14615"/>
                  </a:cubicBezTo>
                  <a:cubicBezTo>
                    <a:pt x="1627" y="14615"/>
                    <a:pt x="1805" y="14556"/>
                    <a:pt x="1983" y="14468"/>
                  </a:cubicBezTo>
                  <a:lnTo>
                    <a:pt x="26583" y="2391"/>
                  </a:lnTo>
                  <a:cubicBezTo>
                    <a:pt x="27203" y="2095"/>
                    <a:pt x="27471" y="1325"/>
                    <a:pt x="27144" y="702"/>
                  </a:cubicBezTo>
                  <a:cubicBezTo>
                    <a:pt x="26935" y="263"/>
                    <a:pt x="26503" y="1"/>
                    <a:pt x="2604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2"/>
            <p:cNvSpPr/>
            <p:nvPr/>
          </p:nvSpPr>
          <p:spPr>
            <a:xfrm>
              <a:off x="3290225" y="3745675"/>
              <a:ext cx="659425" cy="378475"/>
            </a:xfrm>
            <a:custGeom>
              <a:avLst/>
              <a:gdLst/>
              <a:ahLst/>
              <a:cxnLst/>
              <a:rect l="l" t="t" r="r" b="b"/>
              <a:pathLst>
                <a:path w="26377" h="15139" extrusionOk="0">
                  <a:moveTo>
                    <a:pt x="23503" y="0"/>
                  </a:moveTo>
                  <a:cubicBezTo>
                    <a:pt x="23135" y="0"/>
                    <a:pt x="22762" y="80"/>
                    <a:pt x="22410" y="247"/>
                  </a:cubicBezTo>
                  <a:lnTo>
                    <a:pt x="1748" y="10371"/>
                  </a:lnTo>
                  <a:cubicBezTo>
                    <a:pt x="505" y="10963"/>
                    <a:pt x="1" y="12474"/>
                    <a:pt x="623" y="13717"/>
                  </a:cubicBezTo>
                  <a:cubicBezTo>
                    <a:pt x="1038" y="14605"/>
                    <a:pt x="1926" y="15138"/>
                    <a:pt x="2873" y="15138"/>
                  </a:cubicBezTo>
                  <a:cubicBezTo>
                    <a:pt x="3228" y="15138"/>
                    <a:pt x="3612" y="15048"/>
                    <a:pt x="3967" y="14871"/>
                  </a:cubicBezTo>
                  <a:lnTo>
                    <a:pt x="24601" y="4778"/>
                  </a:lnTo>
                  <a:cubicBezTo>
                    <a:pt x="25844" y="4155"/>
                    <a:pt x="26377" y="2646"/>
                    <a:pt x="25754" y="1403"/>
                  </a:cubicBezTo>
                  <a:cubicBezTo>
                    <a:pt x="25330" y="512"/>
                    <a:pt x="24434" y="0"/>
                    <a:pt x="2350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2"/>
            <p:cNvSpPr/>
            <p:nvPr/>
          </p:nvSpPr>
          <p:spPr>
            <a:xfrm>
              <a:off x="3367200" y="1499550"/>
              <a:ext cx="489925" cy="736000"/>
            </a:xfrm>
            <a:custGeom>
              <a:avLst/>
              <a:gdLst/>
              <a:ahLst/>
              <a:cxnLst/>
              <a:rect l="l" t="t" r="r" b="b"/>
              <a:pathLst>
                <a:path w="19597" h="29440" extrusionOk="0">
                  <a:moveTo>
                    <a:pt x="19161" y="0"/>
                  </a:moveTo>
                  <a:cubicBezTo>
                    <a:pt x="18986" y="0"/>
                    <a:pt x="18812" y="110"/>
                    <a:pt x="18739" y="280"/>
                  </a:cubicBezTo>
                  <a:lnTo>
                    <a:pt x="8911" y="28255"/>
                  </a:lnTo>
                  <a:lnTo>
                    <a:pt x="741" y="20085"/>
                  </a:lnTo>
                  <a:cubicBezTo>
                    <a:pt x="667" y="20011"/>
                    <a:pt x="563" y="19973"/>
                    <a:pt x="460" y="19973"/>
                  </a:cubicBezTo>
                  <a:cubicBezTo>
                    <a:pt x="356" y="19973"/>
                    <a:pt x="252" y="20011"/>
                    <a:pt x="178" y="20085"/>
                  </a:cubicBezTo>
                  <a:cubicBezTo>
                    <a:pt x="0" y="20263"/>
                    <a:pt x="0" y="20528"/>
                    <a:pt x="178" y="20677"/>
                  </a:cubicBezTo>
                  <a:lnTo>
                    <a:pt x="8793" y="29321"/>
                  </a:lnTo>
                  <a:cubicBezTo>
                    <a:pt x="8881" y="29380"/>
                    <a:pt x="8971" y="29439"/>
                    <a:pt x="9089" y="29439"/>
                  </a:cubicBezTo>
                  <a:cubicBezTo>
                    <a:pt x="9118" y="29439"/>
                    <a:pt x="9148" y="29439"/>
                    <a:pt x="9177" y="29409"/>
                  </a:cubicBezTo>
                  <a:cubicBezTo>
                    <a:pt x="9326" y="29380"/>
                    <a:pt x="9414" y="29290"/>
                    <a:pt x="9473" y="29143"/>
                  </a:cubicBezTo>
                  <a:lnTo>
                    <a:pt x="19537" y="548"/>
                  </a:lnTo>
                  <a:cubicBezTo>
                    <a:pt x="19597" y="340"/>
                    <a:pt x="19478" y="103"/>
                    <a:pt x="19272" y="15"/>
                  </a:cubicBezTo>
                  <a:cubicBezTo>
                    <a:pt x="19236" y="5"/>
                    <a:pt x="19199" y="0"/>
                    <a:pt x="19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1403125" y="1622700"/>
              <a:ext cx="1537825" cy="1959025"/>
            </a:xfrm>
            <a:custGeom>
              <a:avLst/>
              <a:gdLst/>
              <a:ahLst/>
              <a:cxnLst/>
              <a:rect l="l" t="t" r="r" b="b"/>
              <a:pathLst>
                <a:path w="61513" h="78361" extrusionOk="0">
                  <a:moveTo>
                    <a:pt x="58685" y="0"/>
                  </a:moveTo>
                  <a:cubicBezTo>
                    <a:pt x="58215" y="0"/>
                    <a:pt x="57733" y="121"/>
                    <a:pt x="57281" y="387"/>
                  </a:cubicBezTo>
                  <a:lnTo>
                    <a:pt x="1421" y="28184"/>
                  </a:lnTo>
                  <a:cubicBezTo>
                    <a:pt x="533" y="28686"/>
                    <a:pt x="0" y="29605"/>
                    <a:pt x="0" y="30611"/>
                  </a:cubicBezTo>
                  <a:lnTo>
                    <a:pt x="0" y="75547"/>
                  </a:lnTo>
                  <a:cubicBezTo>
                    <a:pt x="0" y="77183"/>
                    <a:pt x="1358" y="78361"/>
                    <a:pt x="2828" y="78361"/>
                  </a:cubicBezTo>
                  <a:cubicBezTo>
                    <a:pt x="3299" y="78361"/>
                    <a:pt x="3781" y="78240"/>
                    <a:pt x="4234" y="77974"/>
                  </a:cubicBezTo>
                  <a:lnTo>
                    <a:pt x="60092" y="50089"/>
                  </a:lnTo>
                  <a:cubicBezTo>
                    <a:pt x="60980" y="49585"/>
                    <a:pt x="61513" y="48638"/>
                    <a:pt x="61513" y="47631"/>
                  </a:cubicBezTo>
                  <a:lnTo>
                    <a:pt x="61513" y="2814"/>
                  </a:lnTo>
                  <a:cubicBezTo>
                    <a:pt x="61513" y="1178"/>
                    <a:pt x="60154" y="0"/>
                    <a:pt x="58685" y="0"/>
                  </a:cubicBezTo>
                  <a:close/>
                </a:path>
              </a:pathLst>
            </a:custGeom>
            <a:solidFill>
              <a:srgbClr val="F79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2"/>
            <p:cNvSpPr/>
            <p:nvPr/>
          </p:nvSpPr>
          <p:spPr>
            <a:xfrm>
              <a:off x="1438625" y="1628625"/>
              <a:ext cx="1537125" cy="1959025"/>
            </a:xfrm>
            <a:custGeom>
              <a:avLst/>
              <a:gdLst/>
              <a:ahLst/>
              <a:cxnLst/>
              <a:rect l="l" t="t" r="r" b="b"/>
              <a:pathLst>
                <a:path w="61485" h="78361" extrusionOk="0">
                  <a:moveTo>
                    <a:pt x="58657" y="0"/>
                  </a:moveTo>
                  <a:cubicBezTo>
                    <a:pt x="58186" y="0"/>
                    <a:pt x="57704" y="121"/>
                    <a:pt x="57251" y="387"/>
                  </a:cubicBezTo>
                  <a:lnTo>
                    <a:pt x="1393" y="28184"/>
                  </a:lnTo>
                  <a:cubicBezTo>
                    <a:pt x="534" y="28686"/>
                    <a:pt x="1" y="29633"/>
                    <a:pt x="1" y="30640"/>
                  </a:cubicBezTo>
                  <a:lnTo>
                    <a:pt x="1" y="75547"/>
                  </a:lnTo>
                  <a:cubicBezTo>
                    <a:pt x="1" y="77183"/>
                    <a:pt x="1343" y="78360"/>
                    <a:pt x="2804" y="78360"/>
                  </a:cubicBezTo>
                  <a:cubicBezTo>
                    <a:pt x="3272" y="78360"/>
                    <a:pt x="3752" y="78240"/>
                    <a:pt x="4204" y="77974"/>
                  </a:cubicBezTo>
                  <a:lnTo>
                    <a:pt x="60093" y="50089"/>
                  </a:lnTo>
                  <a:cubicBezTo>
                    <a:pt x="60952" y="49585"/>
                    <a:pt x="61485" y="48668"/>
                    <a:pt x="61485" y="47662"/>
                  </a:cubicBezTo>
                  <a:lnTo>
                    <a:pt x="61485" y="2814"/>
                  </a:lnTo>
                  <a:cubicBezTo>
                    <a:pt x="61485" y="1178"/>
                    <a:pt x="60127" y="0"/>
                    <a:pt x="58657" y="0"/>
                  </a:cubicBez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2"/>
            <p:cNvSpPr/>
            <p:nvPr/>
          </p:nvSpPr>
          <p:spPr>
            <a:xfrm>
              <a:off x="1607375" y="2759475"/>
              <a:ext cx="1286225" cy="740775"/>
            </a:xfrm>
            <a:custGeom>
              <a:avLst/>
              <a:gdLst/>
              <a:ahLst/>
              <a:cxnLst/>
              <a:rect l="l" t="t" r="r" b="b"/>
              <a:pathLst>
                <a:path w="51449" h="29631" extrusionOk="0">
                  <a:moveTo>
                    <a:pt x="51389" y="1"/>
                  </a:moveTo>
                  <a:lnTo>
                    <a:pt x="0" y="25487"/>
                  </a:lnTo>
                  <a:lnTo>
                    <a:pt x="31" y="29631"/>
                  </a:lnTo>
                  <a:lnTo>
                    <a:pt x="51448" y="4145"/>
                  </a:lnTo>
                  <a:lnTo>
                    <a:pt x="513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1607375" y="2571500"/>
              <a:ext cx="1286225" cy="740775"/>
            </a:xfrm>
            <a:custGeom>
              <a:avLst/>
              <a:gdLst/>
              <a:ahLst/>
              <a:cxnLst/>
              <a:rect l="l" t="t" r="r" b="b"/>
              <a:pathLst>
                <a:path w="51449" h="29631" extrusionOk="0">
                  <a:moveTo>
                    <a:pt x="51389" y="1"/>
                  </a:moveTo>
                  <a:lnTo>
                    <a:pt x="0" y="25458"/>
                  </a:lnTo>
                  <a:lnTo>
                    <a:pt x="31" y="29631"/>
                  </a:lnTo>
                  <a:lnTo>
                    <a:pt x="51448" y="4145"/>
                  </a:lnTo>
                  <a:lnTo>
                    <a:pt x="513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1607375" y="2376000"/>
              <a:ext cx="475900" cy="501550"/>
            </a:xfrm>
            <a:custGeom>
              <a:avLst/>
              <a:gdLst/>
              <a:ahLst/>
              <a:cxnLst/>
              <a:rect l="l" t="t" r="r" b="b"/>
              <a:pathLst>
                <a:path w="19036" h="20062" extrusionOk="0">
                  <a:moveTo>
                    <a:pt x="18024" y="0"/>
                  </a:moveTo>
                  <a:cubicBezTo>
                    <a:pt x="17887" y="0"/>
                    <a:pt x="17748" y="30"/>
                    <a:pt x="17614" y="93"/>
                  </a:cubicBezTo>
                  <a:lnTo>
                    <a:pt x="505" y="8590"/>
                  </a:lnTo>
                  <a:cubicBezTo>
                    <a:pt x="178" y="8737"/>
                    <a:pt x="0" y="9064"/>
                    <a:pt x="0" y="9419"/>
                  </a:cubicBezTo>
                  <a:lnTo>
                    <a:pt x="31" y="19129"/>
                  </a:lnTo>
                  <a:cubicBezTo>
                    <a:pt x="31" y="19658"/>
                    <a:pt x="479" y="20062"/>
                    <a:pt x="971" y="20062"/>
                  </a:cubicBezTo>
                  <a:cubicBezTo>
                    <a:pt x="1111" y="20062"/>
                    <a:pt x="1255" y="20029"/>
                    <a:pt x="1393" y="19957"/>
                  </a:cubicBezTo>
                  <a:lnTo>
                    <a:pt x="18502" y="11461"/>
                  </a:lnTo>
                  <a:cubicBezTo>
                    <a:pt x="18827" y="11314"/>
                    <a:pt x="19035" y="10987"/>
                    <a:pt x="19035" y="10632"/>
                  </a:cubicBezTo>
                  <a:lnTo>
                    <a:pt x="18976" y="922"/>
                  </a:lnTo>
                  <a:cubicBezTo>
                    <a:pt x="18976" y="389"/>
                    <a:pt x="18520" y="0"/>
                    <a:pt x="18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2"/>
            <p:cNvSpPr/>
            <p:nvPr/>
          </p:nvSpPr>
          <p:spPr>
            <a:xfrm>
              <a:off x="1483800" y="1328600"/>
              <a:ext cx="488450" cy="468850"/>
            </a:xfrm>
            <a:custGeom>
              <a:avLst/>
              <a:gdLst/>
              <a:ahLst/>
              <a:cxnLst/>
              <a:rect l="l" t="t" r="r" b="b"/>
              <a:pathLst>
                <a:path w="19538" h="18754" extrusionOk="0">
                  <a:moveTo>
                    <a:pt x="7115" y="1"/>
                  </a:moveTo>
                  <a:cubicBezTo>
                    <a:pt x="5137" y="1"/>
                    <a:pt x="3104" y="573"/>
                    <a:pt x="1095" y="1703"/>
                  </a:cubicBezTo>
                  <a:cubicBezTo>
                    <a:pt x="297" y="2145"/>
                    <a:pt x="1" y="3183"/>
                    <a:pt x="444" y="3981"/>
                  </a:cubicBezTo>
                  <a:cubicBezTo>
                    <a:pt x="767" y="4528"/>
                    <a:pt x="1340" y="4839"/>
                    <a:pt x="1935" y="4839"/>
                  </a:cubicBezTo>
                  <a:cubicBezTo>
                    <a:pt x="2210" y="4839"/>
                    <a:pt x="2490" y="4773"/>
                    <a:pt x="2753" y="4632"/>
                  </a:cubicBezTo>
                  <a:cubicBezTo>
                    <a:pt x="4234" y="3795"/>
                    <a:pt x="5714" y="3367"/>
                    <a:pt x="7120" y="3367"/>
                  </a:cubicBezTo>
                  <a:cubicBezTo>
                    <a:pt x="7849" y="3367"/>
                    <a:pt x="8558" y="3482"/>
                    <a:pt x="9237" y="3715"/>
                  </a:cubicBezTo>
                  <a:cubicBezTo>
                    <a:pt x="11455" y="4454"/>
                    <a:pt x="13291" y="6349"/>
                    <a:pt x="14534" y="9221"/>
                  </a:cubicBezTo>
                  <a:cubicBezTo>
                    <a:pt x="15541" y="11500"/>
                    <a:pt x="16073" y="14135"/>
                    <a:pt x="16133" y="17124"/>
                  </a:cubicBezTo>
                  <a:cubicBezTo>
                    <a:pt x="16163" y="18012"/>
                    <a:pt x="16902" y="18753"/>
                    <a:pt x="17821" y="18753"/>
                  </a:cubicBezTo>
                  <a:lnTo>
                    <a:pt x="17880" y="18753"/>
                  </a:lnTo>
                  <a:cubicBezTo>
                    <a:pt x="18797" y="18722"/>
                    <a:pt x="19538" y="17953"/>
                    <a:pt x="19507" y="17006"/>
                  </a:cubicBezTo>
                  <a:cubicBezTo>
                    <a:pt x="19420" y="13631"/>
                    <a:pt x="18768" y="10552"/>
                    <a:pt x="17613" y="7888"/>
                  </a:cubicBezTo>
                  <a:cubicBezTo>
                    <a:pt x="15986" y="4130"/>
                    <a:pt x="13468" y="1584"/>
                    <a:pt x="10302" y="518"/>
                  </a:cubicBezTo>
                  <a:cubicBezTo>
                    <a:pt x="9265" y="172"/>
                    <a:pt x="8198" y="1"/>
                    <a:pt x="7115"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2"/>
            <p:cNvSpPr/>
            <p:nvPr/>
          </p:nvSpPr>
          <p:spPr>
            <a:xfrm>
              <a:off x="1468225" y="1098350"/>
              <a:ext cx="655000" cy="625100"/>
            </a:xfrm>
            <a:custGeom>
              <a:avLst/>
              <a:gdLst/>
              <a:ahLst/>
              <a:cxnLst/>
              <a:rect l="l" t="t" r="r" b="b"/>
              <a:pathLst>
                <a:path w="26200" h="25004" extrusionOk="0">
                  <a:moveTo>
                    <a:pt x="9061" y="0"/>
                  </a:moveTo>
                  <a:cubicBezTo>
                    <a:pt x="6450" y="0"/>
                    <a:pt x="3770" y="726"/>
                    <a:pt x="1126" y="2179"/>
                  </a:cubicBezTo>
                  <a:cubicBezTo>
                    <a:pt x="297" y="2593"/>
                    <a:pt x="1" y="3631"/>
                    <a:pt x="446" y="4429"/>
                  </a:cubicBezTo>
                  <a:cubicBezTo>
                    <a:pt x="750" y="4998"/>
                    <a:pt x="1320" y="5316"/>
                    <a:pt x="1916" y="5316"/>
                  </a:cubicBezTo>
                  <a:cubicBezTo>
                    <a:pt x="2187" y="5316"/>
                    <a:pt x="2465" y="5249"/>
                    <a:pt x="2724" y="5111"/>
                  </a:cubicBezTo>
                  <a:cubicBezTo>
                    <a:pt x="4857" y="3941"/>
                    <a:pt x="7001" y="3348"/>
                    <a:pt x="9065" y="3348"/>
                  </a:cubicBezTo>
                  <a:cubicBezTo>
                    <a:pt x="10239" y="3348"/>
                    <a:pt x="11388" y="3540"/>
                    <a:pt x="12493" y="3927"/>
                  </a:cubicBezTo>
                  <a:cubicBezTo>
                    <a:pt x="15839" y="5080"/>
                    <a:pt x="18622" y="7981"/>
                    <a:pt x="20485" y="12274"/>
                  </a:cubicBezTo>
                  <a:cubicBezTo>
                    <a:pt x="21878" y="15500"/>
                    <a:pt x="22648" y="19229"/>
                    <a:pt x="22825" y="23405"/>
                  </a:cubicBezTo>
                  <a:cubicBezTo>
                    <a:pt x="22854" y="24293"/>
                    <a:pt x="23595" y="25003"/>
                    <a:pt x="24483" y="25003"/>
                  </a:cubicBezTo>
                  <a:lnTo>
                    <a:pt x="24570" y="25003"/>
                  </a:lnTo>
                  <a:cubicBezTo>
                    <a:pt x="25489" y="24972"/>
                    <a:pt x="26200" y="24174"/>
                    <a:pt x="26169" y="23255"/>
                  </a:cubicBezTo>
                  <a:cubicBezTo>
                    <a:pt x="25991" y="18697"/>
                    <a:pt x="25103" y="14552"/>
                    <a:pt x="23564" y="10941"/>
                  </a:cubicBezTo>
                  <a:cubicBezTo>
                    <a:pt x="21314" y="5762"/>
                    <a:pt x="17852" y="2238"/>
                    <a:pt x="13589" y="758"/>
                  </a:cubicBezTo>
                  <a:cubicBezTo>
                    <a:pt x="12118" y="253"/>
                    <a:pt x="10601" y="0"/>
                    <a:pt x="9061"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1461600" y="876400"/>
              <a:ext cx="808150" cy="773750"/>
            </a:xfrm>
            <a:custGeom>
              <a:avLst/>
              <a:gdLst/>
              <a:ahLst/>
              <a:cxnLst/>
              <a:rect l="l" t="t" r="r" b="b"/>
              <a:pathLst>
                <a:path w="32326" h="30950" extrusionOk="0">
                  <a:moveTo>
                    <a:pt x="10690" y="0"/>
                  </a:moveTo>
                  <a:cubicBezTo>
                    <a:pt x="7568" y="0"/>
                    <a:pt x="4345" y="822"/>
                    <a:pt x="1154" y="2444"/>
                  </a:cubicBezTo>
                  <a:cubicBezTo>
                    <a:pt x="356" y="2858"/>
                    <a:pt x="1" y="3893"/>
                    <a:pt x="444" y="4694"/>
                  </a:cubicBezTo>
                  <a:cubicBezTo>
                    <a:pt x="736" y="5279"/>
                    <a:pt x="1324" y="5612"/>
                    <a:pt x="1935" y="5612"/>
                  </a:cubicBezTo>
                  <a:cubicBezTo>
                    <a:pt x="2190" y="5612"/>
                    <a:pt x="2449" y="5554"/>
                    <a:pt x="2693" y="5432"/>
                  </a:cubicBezTo>
                  <a:cubicBezTo>
                    <a:pt x="5391" y="4047"/>
                    <a:pt x="8101" y="3358"/>
                    <a:pt x="10704" y="3358"/>
                  </a:cubicBezTo>
                  <a:cubicBezTo>
                    <a:pt x="12328" y="3358"/>
                    <a:pt x="13910" y="3626"/>
                    <a:pt x="15422" y="4161"/>
                  </a:cubicBezTo>
                  <a:cubicBezTo>
                    <a:pt x="19834" y="5759"/>
                    <a:pt x="23445" y="9577"/>
                    <a:pt x="25873" y="15173"/>
                  </a:cubicBezTo>
                  <a:cubicBezTo>
                    <a:pt x="27649" y="19286"/>
                    <a:pt x="28684" y="24053"/>
                    <a:pt x="28951" y="29351"/>
                  </a:cubicBezTo>
                  <a:cubicBezTo>
                    <a:pt x="28980" y="30239"/>
                    <a:pt x="29721" y="30949"/>
                    <a:pt x="30609" y="30949"/>
                  </a:cubicBezTo>
                  <a:lnTo>
                    <a:pt x="30697" y="30949"/>
                  </a:lnTo>
                  <a:cubicBezTo>
                    <a:pt x="31615" y="30890"/>
                    <a:pt x="32326" y="30120"/>
                    <a:pt x="32295" y="29173"/>
                  </a:cubicBezTo>
                  <a:cubicBezTo>
                    <a:pt x="32030" y="23490"/>
                    <a:pt x="30905" y="18339"/>
                    <a:pt x="28951" y="13839"/>
                  </a:cubicBezTo>
                  <a:cubicBezTo>
                    <a:pt x="26138" y="7358"/>
                    <a:pt x="21847" y="2918"/>
                    <a:pt x="16547" y="1023"/>
                  </a:cubicBezTo>
                  <a:cubicBezTo>
                    <a:pt x="14660" y="339"/>
                    <a:pt x="12696" y="0"/>
                    <a:pt x="10690"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1485275" y="610475"/>
              <a:ext cx="962100" cy="909425"/>
            </a:xfrm>
            <a:custGeom>
              <a:avLst/>
              <a:gdLst/>
              <a:ahLst/>
              <a:cxnLst/>
              <a:rect l="l" t="t" r="r" b="b"/>
              <a:pathLst>
                <a:path w="38484" h="36377" extrusionOk="0">
                  <a:moveTo>
                    <a:pt x="10877" y="1"/>
                  </a:moveTo>
                  <a:cubicBezTo>
                    <a:pt x="7762" y="1"/>
                    <a:pt x="4533" y="638"/>
                    <a:pt x="1273" y="1951"/>
                  </a:cubicBezTo>
                  <a:cubicBezTo>
                    <a:pt x="415" y="2306"/>
                    <a:pt x="1" y="3282"/>
                    <a:pt x="325" y="4141"/>
                  </a:cubicBezTo>
                  <a:cubicBezTo>
                    <a:pt x="594" y="4790"/>
                    <a:pt x="1220" y="5185"/>
                    <a:pt x="1879" y="5185"/>
                  </a:cubicBezTo>
                  <a:cubicBezTo>
                    <a:pt x="2092" y="5185"/>
                    <a:pt x="2307" y="5144"/>
                    <a:pt x="2516" y="5058"/>
                  </a:cubicBezTo>
                  <a:cubicBezTo>
                    <a:pt x="5380" y="3908"/>
                    <a:pt x="8194" y="3348"/>
                    <a:pt x="10897" y="3348"/>
                  </a:cubicBezTo>
                  <a:cubicBezTo>
                    <a:pt x="19399" y="3348"/>
                    <a:pt x="26806" y="8892"/>
                    <a:pt x="31230" y="19089"/>
                  </a:cubicBezTo>
                  <a:cubicBezTo>
                    <a:pt x="33273" y="23766"/>
                    <a:pt x="34545" y="29066"/>
                    <a:pt x="35050" y="34868"/>
                  </a:cubicBezTo>
                  <a:cubicBezTo>
                    <a:pt x="35137" y="35725"/>
                    <a:pt x="35878" y="36376"/>
                    <a:pt x="36736" y="36376"/>
                  </a:cubicBezTo>
                  <a:lnTo>
                    <a:pt x="36885" y="36376"/>
                  </a:lnTo>
                  <a:cubicBezTo>
                    <a:pt x="37801" y="36289"/>
                    <a:pt x="38483" y="35488"/>
                    <a:pt x="38393" y="34572"/>
                  </a:cubicBezTo>
                  <a:cubicBezTo>
                    <a:pt x="37860" y="28415"/>
                    <a:pt x="36470" y="22759"/>
                    <a:pt x="34308" y="17758"/>
                  </a:cubicBezTo>
                  <a:cubicBezTo>
                    <a:pt x="29365" y="6321"/>
                    <a:pt x="20688" y="1"/>
                    <a:pt x="10877"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2"/>
            <p:cNvSpPr/>
            <p:nvPr/>
          </p:nvSpPr>
          <p:spPr>
            <a:xfrm>
              <a:off x="1535250" y="1645625"/>
              <a:ext cx="189450" cy="270900"/>
            </a:xfrm>
            <a:custGeom>
              <a:avLst/>
              <a:gdLst/>
              <a:ahLst/>
              <a:cxnLst/>
              <a:rect l="l" t="t" r="r" b="b"/>
              <a:pathLst>
                <a:path w="7578" h="10836" extrusionOk="0">
                  <a:moveTo>
                    <a:pt x="4609" y="1"/>
                  </a:moveTo>
                  <a:cubicBezTo>
                    <a:pt x="4482" y="1"/>
                    <a:pt x="4351" y="11"/>
                    <a:pt x="4218" y="33"/>
                  </a:cubicBezTo>
                  <a:cubicBezTo>
                    <a:pt x="2265" y="329"/>
                    <a:pt x="489" y="2994"/>
                    <a:pt x="252" y="5982"/>
                  </a:cubicBezTo>
                  <a:cubicBezTo>
                    <a:pt x="1" y="8760"/>
                    <a:pt x="1212" y="10836"/>
                    <a:pt x="3000" y="10836"/>
                  </a:cubicBezTo>
                  <a:cubicBezTo>
                    <a:pt x="3117" y="10836"/>
                    <a:pt x="3237" y="10827"/>
                    <a:pt x="3359" y="10808"/>
                  </a:cubicBezTo>
                  <a:cubicBezTo>
                    <a:pt x="5312" y="10482"/>
                    <a:pt x="7089" y="7818"/>
                    <a:pt x="7356" y="4857"/>
                  </a:cubicBezTo>
                  <a:cubicBezTo>
                    <a:pt x="7577" y="2069"/>
                    <a:pt x="6380" y="1"/>
                    <a:pt x="4609"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2"/>
            <p:cNvSpPr/>
            <p:nvPr/>
          </p:nvSpPr>
          <p:spPr>
            <a:xfrm>
              <a:off x="1865675" y="3013275"/>
              <a:ext cx="1127075" cy="1990750"/>
            </a:xfrm>
            <a:custGeom>
              <a:avLst/>
              <a:gdLst/>
              <a:ahLst/>
              <a:cxnLst/>
              <a:rect l="l" t="t" r="r" b="b"/>
              <a:pathLst>
                <a:path w="45083" h="79630" extrusionOk="0">
                  <a:moveTo>
                    <a:pt x="45083" y="1"/>
                  </a:moveTo>
                  <a:cubicBezTo>
                    <a:pt x="45083" y="1"/>
                    <a:pt x="35468" y="7555"/>
                    <a:pt x="24396" y="7555"/>
                  </a:cubicBezTo>
                  <a:cubicBezTo>
                    <a:pt x="23165" y="7555"/>
                    <a:pt x="21917" y="7462"/>
                    <a:pt x="20662" y="7254"/>
                  </a:cubicBezTo>
                  <a:cubicBezTo>
                    <a:pt x="20662" y="7254"/>
                    <a:pt x="13823" y="19360"/>
                    <a:pt x="0" y="27028"/>
                  </a:cubicBezTo>
                  <a:lnTo>
                    <a:pt x="60" y="64770"/>
                  </a:lnTo>
                  <a:cubicBezTo>
                    <a:pt x="60" y="68530"/>
                    <a:pt x="2368" y="71874"/>
                    <a:pt x="5861" y="73236"/>
                  </a:cubicBezTo>
                  <a:lnTo>
                    <a:pt x="22142" y="79630"/>
                  </a:lnTo>
                  <a:cubicBezTo>
                    <a:pt x="22142" y="79630"/>
                    <a:pt x="30696" y="68973"/>
                    <a:pt x="36794" y="61277"/>
                  </a:cubicBezTo>
                  <a:cubicBezTo>
                    <a:pt x="42300" y="54380"/>
                    <a:pt x="45083" y="45706"/>
                    <a:pt x="45083" y="36885"/>
                  </a:cubicBezTo>
                  <a:lnTo>
                    <a:pt x="45083" y="1"/>
                  </a:lnTo>
                  <a:close/>
                </a:path>
              </a:pathLst>
            </a:custGeom>
            <a:solidFill>
              <a:srgbClr val="F79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1956675" y="3077700"/>
              <a:ext cx="1126375" cy="1990750"/>
            </a:xfrm>
            <a:custGeom>
              <a:avLst/>
              <a:gdLst/>
              <a:ahLst/>
              <a:cxnLst/>
              <a:rect l="l" t="t" r="r" b="b"/>
              <a:pathLst>
                <a:path w="45055" h="79630" extrusionOk="0">
                  <a:moveTo>
                    <a:pt x="45054" y="0"/>
                  </a:moveTo>
                  <a:cubicBezTo>
                    <a:pt x="45054" y="0"/>
                    <a:pt x="35485" y="7560"/>
                    <a:pt x="24434" y="7560"/>
                  </a:cubicBezTo>
                  <a:cubicBezTo>
                    <a:pt x="23191" y="7560"/>
                    <a:pt x="21930" y="7464"/>
                    <a:pt x="20662" y="7252"/>
                  </a:cubicBezTo>
                  <a:cubicBezTo>
                    <a:pt x="20662" y="7252"/>
                    <a:pt x="13795" y="19360"/>
                    <a:pt x="0" y="27026"/>
                  </a:cubicBezTo>
                  <a:lnTo>
                    <a:pt x="31" y="64769"/>
                  </a:lnTo>
                  <a:cubicBezTo>
                    <a:pt x="59" y="68527"/>
                    <a:pt x="2340" y="71902"/>
                    <a:pt x="5833" y="73264"/>
                  </a:cubicBezTo>
                  <a:lnTo>
                    <a:pt x="22114" y="79629"/>
                  </a:lnTo>
                  <a:cubicBezTo>
                    <a:pt x="22114" y="79629"/>
                    <a:pt x="30698" y="68973"/>
                    <a:pt x="36796" y="61304"/>
                  </a:cubicBezTo>
                  <a:cubicBezTo>
                    <a:pt x="42302" y="54378"/>
                    <a:pt x="45054" y="45706"/>
                    <a:pt x="45054" y="36884"/>
                  </a:cubicBezTo>
                  <a:lnTo>
                    <a:pt x="45054" y="0"/>
                  </a:ln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2138725" y="3397400"/>
              <a:ext cx="705300" cy="1246250"/>
            </a:xfrm>
            <a:custGeom>
              <a:avLst/>
              <a:gdLst/>
              <a:ahLst/>
              <a:cxnLst/>
              <a:rect l="l" t="t" r="r" b="b"/>
              <a:pathLst>
                <a:path w="28212" h="49850" extrusionOk="0">
                  <a:moveTo>
                    <a:pt x="28212" y="0"/>
                  </a:moveTo>
                  <a:cubicBezTo>
                    <a:pt x="28212" y="0"/>
                    <a:pt x="22246" y="4725"/>
                    <a:pt x="15328" y="4725"/>
                  </a:cubicBezTo>
                  <a:cubicBezTo>
                    <a:pt x="14541" y="4725"/>
                    <a:pt x="13741" y="4664"/>
                    <a:pt x="12937" y="4528"/>
                  </a:cubicBezTo>
                  <a:cubicBezTo>
                    <a:pt x="12937" y="4528"/>
                    <a:pt x="8644" y="12137"/>
                    <a:pt x="0" y="16933"/>
                  </a:cubicBezTo>
                  <a:lnTo>
                    <a:pt x="31" y="40555"/>
                  </a:lnTo>
                  <a:cubicBezTo>
                    <a:pt x="31" y="42892"/>
                    <a:pt x="1480" y="45023"/>
                    <a:pt x="3671" y="45852"/>
                  </a:cubicBezTo>
                  <a:lnTo>
                    <a:pt x="13854" y="49850"/>
                  </a:lnTo>
                  <a:cubicBezTo>
                    <a:pt x="13854" y="49850"/>
                    <a:pt x="19213" y="43188"/>
                    <a:pt x="23030" y="38364"/>
                  </a:cubicBezTo>
                  <a:cubicBezTo>
                    <a:pt x="26495" y="34042"/>
                    <a:pt x="28212" y="28624"/>
                    <a:pt x="28212" y="23090"/>
                  </a:cubicBezTo>
                  <a:lnTo>
                    <a:pt x="28212" y="0"/>
                  </a:lnTo>
                  <a:close/>
                </a:path>
              </a:pathLst>
            </a:custGeom>
            <a:solidFill>
              <a:srgbClr val="FFD1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2"/>
            <p:cNvSpPr/>
            <p:nvPr/>
          </p:nvSpPr>
          <p:spPr>
            <a:xfrm>
              <a:off x="2138725" y="3397400"/>
              <a:ext cx="762275" cy="1146325"/>
            </a:xfrm>
            <a:custGeom>
              <a:avLst/>
              <a:gdLst/>
              <a:ahLst/>
              <a:cxnLst/>
              <a:rect l="l" t="t" r="r" b="b"/>
              <a:pathLst>
                <a:path w="30491" h="45853" extrusionOk="0">
                  <a:moveTo>
                    <a:pt x="28212" y="0"/>
                  </a:moveTo>
                  <a:cubicBezTo>
                    <a:pt x="28212" y="0"/>
                    <a:pt x="22419" y="4836"/>
                    <a:pt x="15757" y="4836"/>
                  </a:cubicBezTo>
                  <a:cubicBezTo>
                    <a:pt x="14830" y="4836"/>
                    <a:pt x="13885" y="4742"/>
                    <a:pt x="12937" y="4528"/>
                  </a:cubicBezTo>
                  <a:cubicBezTo>
                    <a:pt x="12937" y="4528"/>
                    <a:pt x="6809" y="14889"/>
                    <a:pt x="0" y="16933"/>
                  </a:cubicBezTo>
                  <a:lnTo>
                    <a:pt x="90" y="41206"/>
                  </a:lnTo>
                  <a:lnTo>
                    <a:pt x="3671" y="45852"/>
                  </a:lnTo>
                  <a:lnTo>
                    <a:pt x="30490" y="1627"/>
                  </a:lnTo>
                  <a:lnTo>
                    <a:pt x="28212"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2"/>
            <p:cNvSpPr/>
            <p:nvPr/>
          </p:nvSpPr>
          <p:spPr>
            <a:xfrm>
              <a:off x="2195725" y="3438075"/>
              <a:ext cx="705275" cy="1246250"/>
            </a:xfrm>
            <a:custGeom>
              <a:avLst/>
              <a:gdLst/>
              <a:ahLst/>
              <a:cxnLst/>
              <a:rect l="l" t="t" r="r" b="b"/>
              <a:pathLst>
                <a:path w="28211" h="49850" extrusionOk="0">
                  <a:moveTo>
                    <a:pt x="28210" y="0"/>
                  </a:moveTo>
                  <a:cubicBezTo>
                    <a:pt x="28210" y="0"/>
                    <a:pt x="22199" y="4720"/>
                    <a:pt x="15280" y="4720"/>
                  </a:cubicBezTo>
                  <a:cubicBezTo>
                    <a:pt x="14507" y="4720"/>
                    <a:pt x="13724" y="4661"/>
                    <a:pt x="12936" y="4530"/>
                  </a:cubicBezTo>
                  <a:cubicBezTo>
                    <a:pt x="12936" y="4530"/>
                    <a:pt x="8644" y="12109"/>
                    <a:pt x="1" y="16904"/>
                  </a:cubicBezTo>
                  <a:lnTo>
                    <a:pt x="29" y="40555"/>
                  </a:lnTo>
                  <a:cubicBezTo>
                    <a:pt x="29" y="42894"/>
                    <a:pt x="1481" y="44995"/>
                    <a:pt x="3641" y="45855"/>
                  </a:cubicBezTo>
                  <a:lnTo>
                    <a:pt x="13854" y="49850"/>
                  </a:lnTo>
                  <a:cubicBezTo>
                    <a:pt x="13854" y="49850"/>
                    <a:pt x="19211" y="43190"/>
                    <a:pt x="23031" y="38364"/>
                  </a:cubicBezTo>
                  <a:cubicBezTo>
                    <a:pt x="26465" y="34042"/>
                    <a:pt x="28210" y="28596"/>
                    <a:pt x="28210" y="23090"/>
                  </a:cubicBezTo>
                  <a:lnTo>
                    <a:pt x="28210"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5850775" y="1881775"/>
              <a:ext cx="364900" cy="1648075"/>
            </a:xfrm>
            <a:custGeom>
              <a:avLst/>
              <a:gdLst/>
              <a:ahLst/>
              <a:cxnLst/>
              <a:rect l="l" t="t" r="r" b="b"/>
              <a:pathLst>
                <a:path w="14596" h="65923" extrusionOk="0">
                  <a:moveTo>
                    <a:pt x="3288" y="1"/>
                  </a:moveTo>
                  <a:lnTo>
                    <a:pt x="3257" y="29"/>
                  </a:lnTo>
                  <a:lnTo>
                    <a:pt x="14536" y="6691"/>
                  </a:lnTo>
                  <a:lnTo>
                    <a:pt x="14536" y="65864"/>
                  </a:lnTo>
                  <a:lnTo>
                    <a:pt x="32" y="56126"/>
                  </a:lnTo>
                  <a:lnTo>
                    <a:pt x="1" y="56154"/>
                  </a:lnTo>
                  <a:lnTo>
                    <a:pt x="14596" y="65923"/>
                  </a:lnTo>
                  <a:lnTo>
                    <a:pt x="14596" y="6660"/>
                  </a:lnTo>
                  <a:lnTo>
                    <a:pt x="3288"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5600650" y="1046250"/>
              <a:ext cx="481825" cy="924375"/>
            </a:xfrm>
            <a:custGeom>
              <a:avLst/>
              <a:gdLst/>
              <a:ahLst/>
              <a:cxnLst/>
              <a:rect l="l" t="t" r="r" b="b"/>
              <a:pathLst>
                <a:path w="19273" h="36975" extrusionOk="0">
                  <a:moveTo>
                    <a:pt x="0" y="0"/>
                  </a:moveTo>
                  <a:lnTo>
                    <a:pt x="0" y="6927"/>
                  </a:lnTo>
                  <a:lnTo>
                    <a:pt x="31" y="6927"/>
                  </a:lnTo>
                  <a:lnTo>
                    <a:pt x="31" y="90"/>
                  </a:lnTo>
                  <a:lnTo>
                    <a:pt x="19242" y="11220"/>
                  </a:lnTo>
                  <a:lnTo>
                    <a:pt x="19242" y="36974"/>
                  </a:lnTo>
                  <a:lnTo>
                    <a:pt x="19272" y="36974"/>
                  </a:lnTo>
                  <a:lnTo>
                    <a:pt x="19272" y="11190"/>
                  </a:lnTo>
                  <a:lnTo>
                    <a:pt x="0"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2"/>
            <p:cNvSpPr/>
            <p:nvPr/>
          </p:nvSpPr>
          <p:spPr>
            <a:xfrm>
              <a:off x="5061900" y="895550"/>
              <a:ext cx="959875" cy="1592050"/>
            </a:xfrm>
            <a:custGeom>
              <a:avLst/>
              <a:gdLst/>
              <a:ahLst/>
              <a:cxnLst/>
              <a:rect l="l" t="t" r="r" b="b"/>
              <a:pathLst>
                <a:path w="38395" h="63682" extrusionOk="0">
                  <a:moveTo>
                    <a:pt x="2859" y="1"/>
                  </a:moveTo>
                  <a:cubicBezTo>
                    <a:pt x="1364" y="1"/>
                    <a:pt x="0" y="1187"/>
                    <a:pt x="0" y="2862"/>
                  </a:cubicBezTo>
                  <a:lnTo>
                    <a:pt x="0" y="41373"/>
                  </a:lnTo>
                  <a:cubicBezTo>
                    <a:pt x="0" y="42379"/>
                    <a:pt x="533" y="43326"/>
                    <a:pt x="1393" y="43831"/>
                  </a:cubicBezTo>
                  <a:lnTo>
                    <a:pt x="34102" y="63278"/>
                  </a:lnTo>
                  <a:cubicBezTo>
                    <a:pt x="34568" y="63555"/>
                    <a:pt x="35064" y="63681"/>
                    <a:pt x="35548" y="63681"/>
                  </a:cubicBezTo>
                  <a:cubicBezTo>
                    <a:pt x="37031" y="63681"/>
                    <a:pt x="38395" y="62495"/>
                    <a:pt x="38395" y="60822"/>
                  </a:cubicBezTo>
                  <a:lnTo>
                    <a:pt x="38395" y="22309"/>
                  </a:lnTo>
                  <a:cubicBezTo>
                    <a:pt x="38395" y="21303"/>
                    <a:pt x="37862" y="20355"/>
                    <a:pt x="37003" y="19853"/>
                  </a:cubicBezTo>
                  <a:lnTo>
                    <a:pt x="4322" y="404"/>
                  </a:lnTo>
                  <a:cubicBezTo>
                    <a:pt x="3849" y="127"/>
                    <a:pt x="3347" y="1"/>
                    <a:pt x="2859"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2"/>
            <p:cNvSpPr/>
            <p:nvPr/>
          </p:nvSpPr>
          <p:spPr>
            <a:xfrm>
              <a:off x="5036025" y="896050"/>
              <a:ext cx="948750" cy="1611075"/>
            </a:xfrm>
            <a:custGeom>
              <a:avLst/>
              <a:gdLst/>
              <a:ahLst/>
              <a:cxnLst/>
              <a:rect l="l" t="t" r="r" b="b"/>
              <a:pathLst>
                <a:path w="37950" h="64443" extrusionOk="0">
                  <a:moveTo>
                    <a:pt x="3375" y="0"/>
                  </a:moveTo>
                  <a:lnTo>
                    <a:pt x="0" y="1272"/>
                  </a:lnTo>
                  <a:lnTo>
                    <a:pt x="34781" y="64442"/>
                  </a:lnTo>
                  <a:lnTo>
                    <a:pt x="37950" y="63317"/>
                  </a:lnTo>
                  <a:lnTo>
                    <a:pt x="37860" y="21077"/>
                  </a:lnTo>
                  <a:lnTo>
                    <a:pt x="3375"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5001975" y="917150"/>
              <a:ext cx="959850" cy="1591925"/>
            </a:xfrm>
            <a:custGeom>
              <a:avLst/>
              <a:gdLst/>
              <a:ahLst/>
              <a:cxnLst/>
              <a:rect l="l" t="t" r="r" b="b"/>
              <a:pathLst>
                <a:path w="38394" h="63677" extrusionOk="0">
                  <a:moveTo>
                    <a:pt x="2858" y="0"/>
                  </a:moveTo>
                  <a:cubicBezTo>
                    <a:pt x="1371" y="0"/>
                    <a:pt x="1" y="1199"/>
                    <a:pt x="1" y="2855"/>
                  </a:cubicBezTo>
                  <a:lnTo>
                    <a:pt x="1" y="41397"/>
                  </a:lnTo>
                  <a:cubicBezTo>
                    <a:pt x="1" y="42403"/>
                    <a:pt x="503" y="43322"/>
                    <a:pt x="1391" y="43824"/>
                  </a:cubicBezTo>
                  <a:lnTo>
                    <a:pt x="34071" y="63274"/>
                  </a:lnTo>
                  <a:cubicBezTo>
                    <a:pt x="34537" y="63550"/>
                    <a:pt x="35035" y="63677"/>
                    <a:pt x="35522" y="63677"/>
                  </a:cubicBezTo>
                  <a:cubicBezTo>
                    <a:pt x="37013" y="63677"/>
                    <a:pt x="38393" y="62490"/>
                    <a:pt x="38393" y="60816"/>
                  </a:cubicBezTo>
                  <a:lnTo>
                    <a:pt x="38393" y="22305"/>
                  </a:lnTo>
                  <a:cubicBezTo>
                    <a:pt x="38393" y="21298"/>
                    <a:pt x="37860" y="20351"/>
                    <a:pt x="37003" y="19847"/>
                  </a:cubicBezTo>
                  <a:lnTo>
                    <a:pt x="4292" y="399"/>
                  </a:lnTo>
                  <a:cubicBezTo>
                    <a:pt x="3830" y="125"/>
                    <a:pt x="3338" y="0"/>
                    <a:pt x="285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2"/>
            <p:cNvSpPr/>
            <p:nvPr/>
          </p:nvSpPr>
          <p:spPr>
            <a:xfrm>
              <a:off x="5241750" y="1352625"/>
              <a:ext cx="427000" cy="805950"/>
            </a:xfrm>
            <a:custGeom>
              <a:avLst/>
              <a:gdLst/>
              <a:ahLst/>
              <a:cxnLst/>
              <a:rect l="l" t="t" r="r" b="b"/>
              <a:pathLst>
                <a:path w="17080" h="32238" extrusionOk="0">
                  <a:moveTo>
                    <a:pt x="6778" y="0"/>
                  </a:moveTo>
                  <a:cubicBezTo>
                    <a:pt x="3641" y="0"/>
                    <a:pt x="740" y="2458"/>
                    <a:pt x="593" y="5980"/>
                  </a:cubicBezTo>
                  <a:lnTo>
                    <a:pt x="1" y="22232"/>
                  </a:lnTo>
                  <a:cubicBezTo>
                    <a:pt x="1" y="22232"/>
                    <a:pt x="1" y="22261"/>
                    <a:pt x="29" y="22261"/>
                  </a:cubicBezTo>
                  <a:lnTo>
                    <a:pt x="60" y="22232"/>
                  </a:lnTo>
                  <a:lnTo>
                    <a:pt x="652" y="5980"/>
                  </a:lnTo>
                  <a:cubicBezTo>
                    <a:pt x="770" y="2487"/>
                    <a:pt x="3671" y="60"/>
                    <a:pt x="6778" y="60"/>
                  </a:cubicBezTo>
                  <a:cubicBezTo>
                    <a:pt x="7844" y="60"/>
                    <a:pt x="8940" y="327"/>
                    <a:pt x="9975" y="948"/>
                  </a:cubicBezTo>
                  <a:cubicBezTo>
                    <a:pt x="14387" y="3643"/>
                    <a:pt x="17051" y="8407"/>
                    <a:pt x="17051" y="13558"/>
                  </a:cubicBezTo>
                  <a:cubicBezTo>
                    <a:pt x="17051" y="13736"/>
                    <a:pt x="17051" y="13913"/>
                    <a:pt x="17021" y="14091"/>
                  </a:cubicBezTo>
                  <a:lnTo>
                    <a:pt x="16369" y="32207"/>
                  </a:lnTo>
                  <a:cubicBezTo>
                    <a:pt x="16369" y="32207"/>
                    <a:pt x="16369" y="32238"/>
                    <a:pt x="16400" y="32238"/>
                  </a:cubicBezTo>
                  <a:lnTo>
                    <a:pt x="16400" y="32207"/>
                  </a:lnTo>
                  <a:lnTo>
                    <a:pt x="17080" y="14091"/>
                  </a:lnTo>
                  <a:lnTo>
                    <a:pt x="17080" y="13558"/>
                  </a:lnTo>
                  <a:cubicBezTo>
                    <a:pt x="17080" y="8407"/>
                    <a:pt x="14416" y="3612"/>
                    <a:pt x="10006" y="919"/>
                  </a:cubicBezTo>
                  <a:cubicBezTo>
                    <a:pt x="8969" y="296"/>
                    <a:pt x="7875" y="0"/>
                    <a:pt x="677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5611775" y="2034225"/>
              <a:ext cx="4475" cy="96950"/>
            </a:xfrm>
            <a:custGeom>
              <a:avLst/>
              <a:gdLst/>
              <a:ahLst/>
              <a:cxnLst/>
              <a:rect l="l" t="t" r="r" b="b"/>
              <a:pathLst>
                <a:path w="179" h="3878" extrusionOk="0">
                  <a:moveTo>
                    <a:pt x="178" y="1"/>
                  </a:moveTo>
                  <a:cubicBezTo>
                    <a:pt x="147" y="1"/>
                    <a:pt x="147" y="1"/>
                    <a:pt x="147" y="29"/>
                  </a:cubicBezTo>
                  <a:lnTo>
                    <a:pt x="1" y="3849"/>
                  </a:lnTo>
                  <a:cubicBezTo>
                    <a:pt x="1" y="3877"/>
                    <a:pt x="1" y="3877"/>
                    <a:pt x="29" y="3877"/>
                  </a:cubicBezTo>
                  <a:cubicBezTo>
                    <a:pt x="29" y="3877"/>
                    <a:pt x="60" y="3877"/>
                    <a:pt x="60" y="3849"/>
                  </a:cubicBezTo>
                  <a:lnTo>
                    <a:pt x="178" y="29"/>
                  </a:lnTo>
                  <a:lnTo>
                    <a:pt x="178"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5620650" y="1702700"/>
              <a:ext cx="8150" cy="188000"/>
            </a:xfrm>
            <a:custGeom>
              <a:avLst/>
              <a:gdLst/>
              <a:ahLst/>
              <a:cxnLst/>
              <a:rect l="l" t="t" r="r" b="b"/>
              <a:pathLst>
                <a:path w="326" h="7520" extrusionOk="0">
                  <a:moveTo>
                    <a:pt x="297" y="0"/>
                  </a:moveTo>
                  <a:lnTo>
                    <a:pt x="266" y="29"/>
                  </a:lnTo>
                  <a:lnTo>
                    <a:pt x="1" y="7488"/>
                  </a:lnTo>
                  <a:cubicBezTo>
                    <a:pt x="1" y="7488"/>
                    <a:pt x="1" y="7519"/>
                    <a:pt x="29" y="7519"/>
                  </a:cubicBezTo>
                  <a:lnTo>
                    <a:pt x="60" y="7488"/>
                  </a:lnTo>
                  <a:lnTo>
                    <a:pt x="325" y="29"/>
                  </a:lnTo>
                  <a:cubicBezTo>
                    <a:pt x="325" y="29"/>
                    <a:pt x="325" y="0"/>
                    <a:pt x="29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5414925" y="1393000"/>
              <a:ext cx="150225" cy="103975"/>
            </a:xfrm>
            <a:custGeom>
              <a:avLst/>
              <a:gdLst/>
              <a:ahLst/>
              <a:cxnLst/>
              <a:rect l="l" t="t" r="r" b="b"/>
              <a:pathLst>
                <a:path w="6009" h="4159" extrusionOk="0">
                  <a:moveTo>
                    <a:pt x="22" y="1"/>
                  </a:moveTo>
                  <a:cubicBezTo>
                    <a:pt x="13" y="1"/>
                    <a:pt x="1" y="15"/>
                    <a:pt x="1" y="15"/>
                  </a:cubicBezTo>
                  <a:cubicBezTo>
                    <a:pt x="1" y="43"/>
                    <a:pt x="1" y="43"/>
                    <a:pt x="29" y="43"/>
                  </a:cubicBezTo>
                  <a:cubicBezTo>
                    <a:pt x="799" y="74"/>
                    <a:pt x="1540" y="311"/>
                    <a:pt x="2219" y="725"/>
                  </a:cubicBezTo>
                  <a:cubicBezTo>
                    <a:pt x="3700" y="1613"/>
                    <a:pt x="4974" y="2797"/>
                    <a:pt x="5949" y="4159"/>
                  </a:cubicBezTo>
                  <a:lnTo>
                    <a:pt x="6008" y="4159"/>
                  </a:lnTo>
                  <a:lnTo>
                    <a:pt x="6008" y="4128"/>
                  </a:lnTo>
                  <a:cubicBezTo>
                    <a:pt x="5002" y="2766"/>
                    <a:pt x="3730" y="1582"/>
                    <a:pt x="2219" y="666"/>
                  </a:cubicBezTo>
                  <a:cubicBezTo>
                    <a:pt x="1540" y="251"/>
                    <a:pt x="799" y="15"/>
                    <a:pt x="29" y="15"/>
                  </a:cubicBezTo>
                  <a:cubicBezTo>
                    <a:pt x="29" y="4"/>
                    <a:pt x="26" y="1"/>
                    <a:pt x="22"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18" name="Google Shape;1818;p52"/>
            <p:cNvSpPr/>
            <p:nvPr/>
          </p:nvSpPr>
          <p:spPr>
            <a:xfrm>
              <a:off x="5285400" y="1502875"/>
              <a:ext cx="12625" cy="302675"/>
            </a:xfrm>
            <a:custGeom>
              <a:avLst/>
              <a:gdLst/>
              <a:ahLst/>
              <a:cxnLst/>
              <a:rect l="l" t="t" r="r" b="b"/>
              <a:pathLst>
                <a:path w="505" h="12107" extrusionOk="0">
                  <a:moveTo>
                    <a:pt x="474" y="1"/>
                  </a:moveTo>
                  <a:cubicBezTo>
                    <a:pt x="474" y="1"/>
                    <a:pt x="445" y="1"/>
                    <a:pt x="445" y="29"/>
                  </a:cubicBezTo>
                  <a:lnTo>
                    <a:pt x="237" y="5625"/>
                  </a:lnTo>
                  <a:lnTo>
                    <a:pt x="0" y="12078"/>
                  </a:lnTo>
                  <a:lnTo>
                    <a:pt x="31" y="12107"/>
                  </a:lnTo>
                  <a:cubicBezTo>
                    <a:pt x="59" y="12107"/>
                    <a:pt x="59" y="12107"/>
                    <a:pt x="59" y="12078"/>
                  </a:cubicBezTo>
                  <a:lnTo>
                    <a:pt x="296" y="5625"/>
                  </a:lnTo>
                  <a:lnTo>
                    <a:pt x="504" y="29"/>
                  </a:lnTo>
                  <a:cubicBezTo>
                    <a:pt x="504" y="1"/>
                    <a:pt x="504" y="1"/>
                    <a:pt x="474"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5280950" y="1876575"/>
              <a:ext cx="2975" cy="53300"/>
            </a:xfrm>
            <a:custGeom>
              <a:avLst/>
              <a:gdLst/>
              <a:ahLst/>
              <a:cxnLst/>
              <a:rect l="l" t="t" r="r" b="b"/>
              <a:pathLst>
                <a:path w="119" h="2132" extrusionOk="0">
                  <a:moveTo>
                    <a:pt x="119" y="0"/>
                  </a:moveTo>
                  <a:cubicBezTo>
                    <a:pt x="90" y="0"/>
                    <a:pt x="90" y="31"/>
                    <a:pt x="90" y="31"/>
                  </a:cubicBezTo>
                  <a:lnTo>
                    <a:pt x="0" y="2103"/>
                  </a:lnTo>
                  <a:lnTo>
                    <a:pt x="31" y="2132"/>
                  </a:lnTo>
                  <a:lnTo>
                    <a:pt x="60" y="2103"/>
                  </a:lnTo>
                  <a:lnTo>
                    <a:pt x="119" y="31"/>
                  </a:lnTo>
                  <a:lnTo>
                    <a:pt x="1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2"/>
            <p:cNvSpPr/>
            <p:nvPr/>
          </p:nvSpPr>
          <p:spPr>
            <a:xfrm>
              <a:off x="5572525" y="1838100"/>
              <a:ext cx="11150" cy="272350"/>
            </a:xfrm>
            <a:custGeom>
              <a:avLst/>
              <a:gdLst/>
              <a:ahLst/>
              <a:cxnLst/>
              <a:rect l="l" t="t" r="r" b="b"/>
              <a:pathLst>
                <a:path w="446" h="10894" extrusionOk="0">
                  <a:moveTo>
                    <a:pt x="415" y="0"/>
                  </a:moveTo>
                  <a:cubicBezTo>
                    <a:pt x="415" y="0"/>
                    <a:pt x="415" y="31"/>
                    <a:pt x="387" y="31"/>
                  </a:cubicBezTo>
                  <a:lnTo>
                    <a:pt x="327" y="2399"/>
                  </a:lnTo>
                  <a:lnTo>
                    <a:pt x="209" y="5092"/>
                  </a:lnTo>
                  <a:lnTo>
                    <a:pt x="1" y="10865"/>
                  </a:lnTo>
                  <a:cubicBezTo>
                    <a:pt x="1" y="10894"/>
                    <a:pt x="1" y="10894"/>
                    <a:pt x="31" y="10894"/>
                  </a:cubicBezTo>
                  <a:cubicBezTo>
                    <a:pt x="31" y="10894"/>
                    <a:pt x="60" y="10894"/>
                    <a:pt x="60" y="10865"/>
                  </a:cubicBezTo>
                  <a:lnTo>
                    <a:pt x="268" y="5092"/>
                  </a:lnTo>
                  <a:lnTo>
                    <a:pt x="356" y="2399"/>
                  </a:lnTo>
                  <a:lnTo>
                    <a:pt x="446" y="31"/>
                  </a:lnTo>
                  <a:cubicBezTo>
                    <a:pt x="446" y="31"/>
                    <a:pt x="446" y="0"/>
                    <a:pt x="415"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2"/>
            <p:cNvSpPr/>
            <p:nvPr/>
          </p:nvSpPr>
          <p:spPr>
            <a:xfrm>
              <a:off x="5491900" y="1475650"/>
              <a:ext cx="96925" cy="227075"/>
            </a:xfrm>
            <a:custGeom>
              <a:avLst/>
              <a:gdLst/>
              <a:ahLst/>
              <a:cxnLst/>
              <a:rect l="l" t="t" r="r" b="b"/>
              <a:pathLst>
                <a:path w="3877" h="9083" extrusionOk="0">
                  <a:moveTo>
                    <a:pt x="25" y="1"/>
                  </a:moveTo>
                  <a:cubicBezTo>
                    <a:pt x="21" y="1"/>
                    <a:pt x="14" y="9"/>
                    <a:pt x="0" y="24"/>
                  </a:cubicBezTo>
                  <a:lnTo>
                    <a:pt x="0" y="52"/>
                  </a:lnTo>
                  <a:cubicBezTo>
                    <a:pt x="2427" y="2215"/>
                    <a:pt x="3848" y="5322"/>
                    <a:pt x="3848" y="8637"/>
                  </a:cubicBezTo>
                  <a:cubicBezTo>
                    <a:pt x="3848" y="8755"/>
                    <a:pt x="3818" y="8905"/>
                    <a:pt x="3818" y="9051"/>
                  </a:cubicBezTo>
                  <a:lnTo>
                    <a:pt x="3848" y="9082"/>
                  </a:lnTo>
                  <a:lnTo>
                    <a:pt x="3877" y="9051"/>
                  </a:lnTo>
                  <a:lnTo>
                    <a:pt x="3877" y="8637"/>
                  </a:lnTo>
                  <a:cubicBezTo>
                    <a:pt x="3877" y="5322"/>
                    <a:pt x="2456" y="2184"/>
                    <a:pt x="29" y="24"/>
                  </a:cubicBezTo>
                  <a:cubicBezTo>
                    <a:pt x="29" y="9"/>
                    <a:pt x="29" y="1"/>
                    <a:pt x="2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5333525" y="1433325"/>
              <a:ext cx="116950" cy="150975"/>
            </a:xfrm>
            <a:custGeom>
              <a:avLst/>
              <a:gdLst/>
              <a:ahLst/>
              <a:cxnLst/>
              <a:rect l="l" t="t" r="r" b="b"/>
              <a:pathLst>
                <a:path w="4678" h="6039" extrusionOk="0">
                  <a:moveTo>
                    <a:pt x="3138" y="0"/>
                  </a:moveTo>
                  <a:cubicBezTo>
                    <a:pt x="2546" y="0"/>
                    <a:pt x="1805" y="206"/>
                    <a:pt x="1213" y="680"/>
                  </a:cubicBezTo>
                  <a:cubicBezTo>
                    <a:pt x="621" y="1153"/>
                    <a:pt x="178" y="1864"/>
                    <a:pt x="119" y="2870"/>
                  </a:cubicBezTo>
                  <a:lnTo>
                    <a:pt x="29" y="6008"/>
                  </a:lnTo>
                  <a:cubicBezTo>
                    <a:pt x="0" y="6039"/>
                    <a:pt x="29" y="6039"/>
                    <a:pt x="29" y="6039"/>
                  </a:cubicBezTo>
                  <a:cubicBezTo>
                    <a:pt x="60" y="6039"/>
                    <a:pt x="60" y="6039"/>
                    <a:pt x="60" y="6008"/>
                  </a:cubicBezTo>
                  <a:lnTo>
                    <a:pt x="178" y="2870"/>
                  </a:lnTo>
                  <a:cubicBezTo>
                    <a:pt x="206" y="1895"/>
                    <a:pt x="652" y="1184"/>
                    <a:pt x="1244" y="711"/>
                  </a:cubicBezTo>
                  <a:cubicBezTo>
                    <a:pt x="1836" y="237"/>
                    <a:pt x="2546" y="29"/>
                    <a:pt x="3138" y="29"/>
                  </a:cubicBezTo>
                  <a:lnTo>
                    <a:pt x="3226" y="29"/>
                  </a:lnTo>
                  <a:cubicBezTo>
                    <a:pt x="3730" y="59"/>
                    <a:pt x="4204" y="206"/>
                    <a:pt x="4647" y="474"/>
                  </a:cubicBezTo>
                  <a:lnTo>
                    <a:pt x="4677" y="443"/>
                  </a:lnTo>
                  <a:lnTo>
                    <a:pt x="4647" y="415"/>
                  </a:lnTo>
                  <a:cubicBezTo>
                    <a:pt x="4204" y="147"/>
                    <a:pt x="3730" y="0"/>
                    <a:pt x="3226"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2"/>
            <p:cNvSpPr/>
            <p:nvPr/>
          </p:nvSpPr>
          <p:spPr>
            <a:xfrm>
              <a:off x="5320200" y="1644200"/>
              <a:ext cx="12575" cy="312325"/>
            </a:xfrm>
            <a:custGeom>
              <a:avLst/>
              <a:gdLst/>
              <a:ahLst/>
              <a:cxnLst/>
              <a:rect l="l" t="t" r="r" b="b"/>
              <a:pathLst>
                <a:path w="503" h="12493" extrusionOk="0">
                  <a:moveTo>
                    <a:pt x="474" y="0"/>
                  </a:moveTo>
                  <a:lnTo>
                    <a:pt x="443" y="31"/>
                  </a:lnTo>
                  <a:lnTo>
                    <a:pt x="0" y="12492"/>
                  </a:lnTo>
                  <a:lnTo>
                    <a:pt x="60" y="12492"/>
                  </a:lnTo>
                  <a:lnTo>
                    <a:pt x="503" y="31"/>
                  </a:lnTo>
                  <a:cubicBezTo>
                    <a:pt x="503" y="0"/>
                    <a:pt x="503" y="0"/>
                    <a:pt x="474"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2"/>
            <p:cNvSpPr/>
            <p:nvPr/>
          </p:nvSpPr>
          <p:spPr>
            <a:xfrm>
              <a:off x="5533325" y="1978700"/>
              <a:ext cx="5175" cy="106200"/>
            </a:xfrm>
            <a:custGeom>
              <a:avLst/>
              <a:gdLst/>
              <a:ahLst/>
              <a:cxnLst/>
              <a:rect l="l" t="t" r="r" b="b"/>
              <a:pathLst>
                <a:path w="207" h="4248" extrusionOk="0">
                  <a:moveTo>
                    <a:pt x="178" y="0"/>
                  </a:moveTo>
                  <a:cubicBezTo>
                    <a:pt x="178" y="0"/>
                    <a:pt x="148" y="0"/>
                    <a:pt x="148" y="31"/>
                  </a:cubicBezTo>
                  <a:lnTo>
                    <a:pt x="1" y="4235"/>
                  </a:lnTo>
                  <a:lnTo>
                    <a:pt x="29" y="4235"/>
                  </a:lnTo>
                  <a:cubicBezTo>
                    <a:pt x="29" y="4244"/>
                    <a:pt x="33" y="4247"/>
                    <a:pt x="37" y="4247"/>
                  </a:cubicBezTo>
                  <a:cubicBezTo>
                    <a:pt x="46" y="4247"/>
                    <a:pt x="60" y="4235"/>
                    <a:pt x="60" y="4235"/>
                  </a:cubicBezTo>
                  <a:lnTo>
                    <a:pt x="207" y="31"/>
                  </a:lnTo>
                  <a:cubicBezTo>
                    <a:pt x="207" y="0"/>
                    <a:pt x="207" y="0"/>
                    <a:pt x="178"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5534800" y="1610925"/>
              <a:ext cx="14075" cy="311550"/>
            </a:xfrm>
            <a:custGeom>
              <a:avLst/>
              <a:gdLst/>
              <a:ahLst/>
              <a:cxnLst/>
              <a:rect l="l" t="t" r="r" b="b"/>
              <a:pathLst>
                <a:path w="563" h="12462" extrusionOk="0">
                  <a:moveTo>
                    <a:pt x="1" y="1"/>
                  </a:moveTo>
                  <a:lnTo>
                    <a:pt x="1" y="29"/>
                  </a:lnTo>
                  <a:cubicBezTo>
                    <a:pt x="325" y="1035"/>
                    <a:pt x="503" y="2132"/>
                    <a:pt x="503" y="3226"/>
                  </a:cubicBezTo>
                  <a:lnTo>
                    <a:pt x="503" y="3581"/>
                  </a:lnTo>
                  <a:lnTo>
                    <a:pt x="179" y="12433"/>
                  </a:lnTo>
                  <a:cubicBezTo>
                    <a:pt x="179" y="12462"/>
                    <a:pt x="207" y="12462"/>
                    <a:pt x="207" y="12462"/>
                  </a:cubicBezTo>
                  <a:cubicBezTo>
                    <a:pt x="207" y="12462"/>
                    <a:pt x="238" y="12462"/>
                    <a:pt x="238" y="12433"/>
                  </a:cubicBezTo>
                  <a:lnTo>
                    <a:pt x="562" y="3581"/>
                  </a:lnTo>
                  <a:lnTo>
                    <a:pt x="562" y="3226"/>
                  </a:lnTo>
                  <a:cubicBezTo>
                    <a:pt x="562" y="2132"/>
                    <a:pt x="385" y="1035"/>
                    <a:pt x="2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2"/>
            <p:cNvSpPr/>
            <p:nvPr/>
          </p:nvSpPr>
          <p:spPr>
            <a:xfrm>
              <a:off x="5366075" y="1473275"/>
              <a:ext cx="138400" cy="328600"/>
            </a:xfrm>
            <a:custGeom>
              <a:avLst/>
              <a:gdLst/>
              <a:ahLst/>
              <a:cxnLst/>
              <a:rect l="l" t="t" r="r" b="b"/>
              <a:pathLst>
                <a:path w="5536" h="13144" extrusionOk="0">
                  <a:moveTo>
                    <a:pt x="1836" y="1"/>
                  </a:moveTo>
                  <a:cubicBezTo>
                    <a:pt x="1687" y="1"/>
                    <a:pt x="1362" y="29"/>
                    <a:pt x="1036" y="237"/>
                  </a:cubicBezTo>
                  <a:cubicBezTo>
                    <a:pt x="889" y="325"/>
                    <a:pt x="740" y="474"/>
                    <a:pt x="621" y="652"/>
                  </a:cubicBezTo>
                  <a:cubicBezTo>
                    <a:pt x="503" y="829"/>
                    <a:pt x="444" y="1035"/>
                    <a:pt x="415" y="1331"/>
                  </a:cubicBezTo>
                  <a:lnTo>
                    <a:pt x="1" y="13144"/>
                  </a:lnTo>
                  <a:lnTo>
                    <a:pt x="29" y="13144"/>
                  </a:lnTo>
                  <a:lnTo>
                    <a:pt x="474" y="1331"/>
                  </a:lnTo>
                  <a:cubicBezTo>
                    <a:pt x="474" y="1066"/>
                    <a:pt x="562" y="829"/>
                    <a:pt x="652" y="680"/>
                  </a:cubicBezTo>
                  <a:cubicBezTo>
                    <a:pt x="830" y="415"/>
                    <a:pt x="1066" y="266"/>
                    <a:pt x="1303" y="147"/>
                  </a:cubicBezTo>
                  <a:cubicBezTo>
                    <a:pt x="1509" y="60"/>
                    <a:pt x="1746" y="29"/>
                    <a:pt x="1836" y="29"/>
                  </a:cubicBezTo>
                  <a:lnTo>
                    <a:pt x="1865" y="29"/>
                  </a:lnTo>
                  <a:cubicBezTo>
                    <a:pt x="2073" y="29"/>
                    <a:pt x="2279" y="119"/>
                    <a:pt x="2487" y="237"/>
                  </a:cubicBezTo>
                  <a:cubicBezTo>
                    <a:pt x="3700" y="976"/>
                    <a:pt x="4706" y="1954"/>
                    <a:pt x="5507" y="3079"/>
                  </a:cubicBezTo>
                  <a:lnTo>
                    <a:pt x="5535" y="3079"/>
                  </a:lnTo>
                  <a:lnTo>
                    <a:pt x="5535" y="3048"/>
                  </a:lnTo>
                  <a:cubicBezTo>
                    <a:pt x="4765" y="1924"/>
                    <a:pt x="3731" y="948"/>
                    <a:pt x="2516" y="207"/>
                  </a:cubicBezTo>
                  <a:cubicBezTo>
                    <a:pt x="2310" y="60"/>
                    <a:pt x="2101" y="1"/>
                    <a:pt x="1865"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2"/>
            <p:cNvSpPr/>
            <p:nvPr/>
          </p:nvSpPr>
          <p:spPr>
            <a:xfrm>
              <a:off x="5359400" y="1892150"/>
              <a:ext cx="4450" cy="86575"/>
            </a:xfrm>
            <a:custGeom>
              <a:avLst/>
              <a:gdLst/>
              <a:ahLst/>
              <a:cxnLst/>
              <a:rect l="l" t="t" r="r" b="b"/>
              <a:pathLst>
                <a:path w="178" h="3463" extrusionOk="0">
                  <a:moveTo>
                    <a:pt x="149" y="0"/>
                  </a:moveTo>
                  <a:cubicBezTo>
                    <a:pt x="149" y="0"/>
                    <a:pt x="119" y="0"/>
                    <a:pt x="119" y="29"/>
                  </a:cubicBezTo>
                  <a:lnTo>
                    <a:pt x="0" y="3434"/>
                  </a:lnTo>
                  <a:cubicBezTo>
                    <a:pt x="0" y="3462"/>
                    <a:pt x="0" y="3462"/>
                    <a:pt x="31" y="3462"/>
                  </a:cubicBezTo>
                  <a:cubicBezTo>
                    <a:pt x="31" y="3462"/>
                    <a:pt x="59" y="3462"/>
                    <a:pt x="59" y="3434"/>
                  </a:cubicBezTo>
                  <a:lnTo>
                    <a:pt x="178" y="29"/>
                  </a:lnTo>
                  <a:cubicBezTo>
                    <a:pt x="178" y="0"/>
                    <a:pt x="178" y="0"/>
                    <a:pt x="149"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5494075" y="1806300"/>
              <a:ext cx="10400" cy="256075"/>
            </a:xfrm>
            <a:custGeom>
              <a:avLst/>
              <a:gdLst/>
              <a:ahLst/>
              <a:cxnLst/>
              <a:rect l="l" t="t" r="r" b="b"/>
              <a:pathLst>
                <a:path w="416" h="10243" extrusionOk="0">
                  <a:moveTo>
                    <a:pt x="387" y="0"/>
                  </a:moveTo>
                  <a:lnTo>
                    <a:pt x="1" y="10243"/>
                  </a:lnTo>
                  <a:lnTo>
                    <a:pt x="60" y="10243"/>
                  </a:lnTo>
                  <a:lnTo>
                    <a:pt x="415" y="0"/>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2"/>
            <p:cNvSpPr/>
            <p:nvPr/>
          </p:nvSpPr>
          <p:spPr>
            <a:xfrm>
              <a:off x="5411975" y="1532475"/>
              <a:ext cx="96925" cy="213175"/>
            </a:xfrm>
            <a:custGeom>
              <a:avLst/>
              <a:gdLst/>
              <a:ahLst/>
              <a:cxnLst/>
              <a:rect l="l" t="t" r="r" b="b"/>
              <a:pathLst>
                <a:path w="3877" h="8527" extrusionOk="0">
                  <a:moveTo>
                    <a:pt x="739" y="1"/>
                  </a:moveTo>
                  <a:cubicBezTo>
                    <a:pt x="592" y="1"/>
                    <a:pt x="443" y="60"/>
                    <a:pt x="325" y="148"/>
                  </a:cubicBezTo>
                  <a:cubicBezTo>
                    <a:pt x="206" y="266"/>
                    <a:pt x="147" y="415"/>
                    <a:pt x="147" y="562"/>
                  </a:cubicBezTo>
                  <a:lnTo>
                    <a:pt x="0" y="4233"/>
                  </a:lnTo>
                  <a:cubicBezTo>
                    <a:pt x="0" y="4233"/>
                    <a:pt x="0" y="4263"/>
                    <a:pt x="29" y="4263"/>
                  </a:cubicBezTo>
                  <a:cubicBezTo>
                    <a:pt x="29" y="4263"/>
                    <a:pt x="59" y="4263"/>
                    <a:pt x="59" y="4233"/>
                  </a:cubicBezTo>
                  <a:lnTo>
                    <a:pt x="178" y="562"/>
                  </a:lnTo>
                  <a:cubicBezTo>
                    <a:pt x="178" y="415"/>
                    <a:pt x="265" y="297"/>
                    <a:pt x="355" y="178"/>
                  </a:cubicBezTo>
                  <a:cubicBezTo>
                    <a:pt x="474" y="88"/>
                    <a:pt x="592" y="29"/>
                    <a:pt x="739" y="29"/>
                  </a:cubicBezTo>
                  <a:cubicBezTo>
                    <a:pt x="857" y="29"/>
                    <a:pt x="976" y="88"/>
                    <a:pt x="1094" y="178"/>
                  </a:cubicBezTo>
                  <a:cubicBezTo>
                    <a:pt x="2811" y="1746"/>
                    <a:pt x="3818" y="3996"/>
                    <a:pt x="3818" y="6364"/>
                  </a:cubicBezTo>
                  <a:lnTo>
                    <a:pt x="3818" y="6660"/>
                  </a:lnTo>
                  <a:lnTo>
                    <a:pt x="3789" y="7579"/>
                  </a:lnTo>
                  <a:lnTo>
                    <a:pt x="3758" y="8526"/>
                  </a:lnTo>
                  <a:lnTo>
                    <a:pt x="3789" y="8526"/>
                  </a:lnTo>
                  <a:lnTo>
                    <a:pt x="3848" y="7579"/>
                  </a:lnTo>
                  <a:lnTo>
                    <a:pt x="3877" y="6660"/>
                  </a:lnTo>
                  <a:lnTo>
                    <a:pt x="3877" y="6364"/>
                  </a:lnTo>
                  <a:cubicBezTo>
                    <a:pt x="3877" y="3967"/>
                    <a:pt x="2870" y="1718"/>
                    <a:pt x="1125" y="148"/>
                  </a:cubicBezTo>
                  <a:cubicBezTo>
                    <a:pt x="1007" y="29"/>
                    <a:pt x="857" y="1"/>
                    <a:pt x="739" y="1"/>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5398650" y="1704875"/>
              <a:ext cx="11850" cy="299775"/>
            </a:xfrm>
            <a:custGeom>
              <a:avLst/>
              <a:gdLst/>
              <a:ahLst/>
              <a:cxnLst/>
              <a:rect l="l" t="t" r="r" b="b"/>
              <a:pathLst>
                <a:path w="474" h="11991" extrusionOk="0">
                  <a:moveTo>
                    <a:pt x="474" y="1"/>
                  </a:moveTo>
                  <a:cubicBezTo>
                    <a:pt x="443" y="1"/>
                    <a:pt x="443" y="1"/>
                    <a:pt x="443" y="32"/>
                  </a:cubicBezTo>
                  <a:lnTo>
                    <a:pt x="0" y="11960"/>
                  </a:lnTo>
                  <a:cubicBezTo>
                    <a:pt x="0" y="11960"/>
                    <a:pt x="0" y="11991"/>
                    <a:pt x="29" y="11991"/>
                  </a:cubicBezTo>
                  <a:lnTo>
                    <a:pt x="29" y="11960"/>
                  </a:lnTo>
                  <a:lnTo>
                    <a:pt x="474" y="32"/>
                  </a:lnTo>
                  <a:lnTo>
                    <a:pt x="474" y="1"/>
                  </a:ln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5503725" y="2728400"/>
              <a:ext cx="431450" cy="592775"/>
            </a:xfrm>
            <a:custGeom>
              <a:avLst/>
              <a:gdLst/>
              <a:ahLst/>
              <a:cxnLst/>
              <a:rect l="l" t="t" r="r" b="b"/>
              <a:pathLst>
                <a:path w="17258" h="23711" extrusionOk="0">
                  <a:moveTo>
                    <a:pt x="5476" y="0"/>
                  </a:moveTo>
                  <a:lnTo>
                    <a:pt x="1" y="2132"/>
                  </a:lnTo>
                  <a:lnTo>
                    <a:pt x="12580" y="9442"/>
                  </a:lnTo>
                  <a:lnTo>
                    <a:pt x="11811" y="23710"/>
                  </a:lnTo>
                  <a:lnTo>
                    <a:pt x="15955" y="21875"/>
                  </a:lnTo>
                  <a:lnTo>
                    <a:pt x="17229" y="8407"/>
                  </a:lnTo>
                  <a:cubicBezTo>
                    <a:pt x="17257" y="7815"/>
                    <a:pt x="16961" y="7252"/>
                    <a:pt x="16459" y="6927"/>
                  </a:cubicBezTo>
                  <a:lnTo>
                    <a:pt x="5476" y="0"/>
                  </a:ln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2"/>
            <p:cNvSpPr/>
            <p:nvPr/>
          </p:nvSpPr>
          <p:spPr>
            <a:xfrm>
              <a:off x="5582875" y="2728425"/>
              <a:ext cx="352300" cy="550525"/>
            </a:xfrm>
            <a:custGeom>
              <a:avLst/>
              <a:gdLst/>
              <a:ahLst/>
              <a:cxnLst/>
              <a:rect l="l" t="t" r="r" b="b"/>
              <a:pathLst>
                <a:path w="14092" h="22021" extrusionOk="0">
                  <a:moveTo>
                    <a:pt x="1911" y="0"/>
                  </a:moveTo>
                  <a:cubicBezTo>
                    <a:pt x="1140" y="0"/>
                    <a:pt x="438" y="595"/>
                    <a:pt x="415" y="1449"/>
                  </a:cubicBezTo>
                  <a:lnTo>
                    <a:pt x="32" y="13438"/>
                  </a:lnTo>
                  <a:cubicBezTo>
                    <a:pt x="1" y="14208"/>
                    <a:pt x="387" y="14919"/>
                    <a:pt x="1038" y="15333"/>
                  </a:cubicBezTo>
                  <a:lnTo>
                    <a:pt x="11368" y="21786"/>
                  </a:lnTo>
                  <a:cubicBezTo>
                    <a:pt x="11629" y="21947"/>
                    <a:pt x="11908" y="22020"/>
                    <a:pt x="12178" y="22020"/>
                  </a:cubicBezTo>
                  <a:cubicBezTo>
                    <a:pt x="12951" y="22020"/>
                    <a:pt x="13656" y="21420"/>
                    <a:pt x="13677" y="20543"/>
                  </a:cubicBezTo>
                  <a:lnTo>
                    <a:pt x="14063" y="8584"/>
                  </a:lnTo>
                  <a:cubicBezTo>
                    <a:pt x="14091" y="7814"/>
                    <a:pt x="13708" y="7104"/>
                    <a:pt x="13057" y="6689"/>
                  </a:cubicBezTo>
                  <a:lnTo>
                    <a:pt x="2724" y="236"/>
                  </a:lnTo>
                  <a:cubicBezTo>
                    <a:pt x="2462" y="74"/>
                    <a:pt x="2182" y="0"/>
                    <a:pt x="1911"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2"/>
            <p:cNvSpPr/>
            <p:nvPr/>
          </p:nvSpPr>
          <p:spPr>
            <a:xfrm>
              <a:off x="5473350" y="2777700"/>
              <a:ext cx="352300" cy="550725"/>
            </a:xfrm>
            <a:custGeom>
              <a:avLst/>
              <a:gdLst/>
              <a:ahLst/>
              <a:cxnLst/>
              <a:rect l="l" t="t" r="r" b="b"/>
              <a:pathLst>
                <a:path w="14092" h="22029" extrusionOk="0">
                  <a:moveTo>
                    <a:pt x="1935" y="1"/>
                  </a:moveTo>
                  <a:cubicBezTo>
                    <a:pt x="1154" y="1"/>
                    <a:pt x="438" y="599"/>
                    <a:pt x="415" y="1462"/>
                  </a:cubicBezTo>
                  <a:lnTo>
                    <a:pt x="32" y="13421"/>
                  </a:lnTo>
                  <a:cubicBezTo>
                    <a:pt x="1" y="14191"/>
                    <a:pt x="387" y="14930"/>
                    <a:pt x="1038" y="15344"/>
                  </a:cubicBezTo>
                  <a:lnTo>
                    <a:pt x="11368" y="21797"/>
                  </a:lnTo>
                  <a:cubicBezTo>
                    <a:pt x="11625" y="21956"/>
                    <a:pt x="11899" y="22028"/>
                    <a:pt x="12166" y="22028"/>
                  </a:cubicBezTo>
                  <a:cubicBezTo>
                    <a:pt x="12944" y="22028"/>
                    <a:pt x="13656" y="21415"/>
                    <a:pt x="13677" y="20554"/>
                  </a:cubicBezTo>
                  <a:lnTo>
                    <a:pt x="14063" y="8595"/>
                  </a:lnTo>
                  <a:cubicBezTo>
                    <a:pt x="14091" y="7825"/>
                    <a:pt x="13708" y="7086"/>
                    <a:pt x="13056" y="6672"/>
                  </a:cubicBezTo>
                  <a:lnTo>
                    <a:pt x="2724" y="219"/>
                  </a:lnTo>
                  <a:cubicBezTo>
                    <a:pt x="2470" y="69"/>
                    <a:pt x="2198" y="1"/>
                    <a:pt x="193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585125" y="2513725"/>
              <a:ext cx="281250" cy="415225"/>
            </a:xfrm>
            <a:custGeom>
              <a:avLst/>
              <a:gdLst/>
              <a:ahLst/>
              <a:cxnLst/>
              <a:rect l="l" t="t" r="r" b="b"/>
              <a:pathLst>
                <a:path w="11250" h="16609" extrusionOk="0">
                  <a:moveTo>
                    <a:pt x="3532" y="1"/>
                  </a:moveTo>
                  <a:cubicBezTo>
                    <a:pt x="1746" y="1"/>
                    <a:pt x="296" y="1429"/>
                    <a:pt x="238" y="3200"/>
                  </a:cubicBezTo>
                  <a:lnTo>
                    <a:pt x="29" y="9563"/>
                  </a:lnTo>
                  <a:cubicBezTo>
                    <a:pt x="1" y="10333"/>
                    <a:pt x="593" y="10955"/>
                    <a:pt x="1363" y="10984"/>
                  </a:cubicBezTo>
                  <a:cubicBezTo>
                    <a:pt x="1382" y="10985"/>
                    <a:pt x="1401" y="10985"/>
                    <a:pt x="1420" y="10985"/>
                  </a:cubicBezTo>
                  <a:cubicBezTo>
                    <a:pt x="2164" y="10985"/>
                    <a:pt x="2783" y="10403"/>
                    <a:pt x="2783" y="9653"/>
                  </a:cubicBezTo>
                  <a:lnTo>
                    <a:pt x="2990" y="3287"/>
                  </a:lnTo>
                  <a:cubicBezTo>
                    <a:pt x="2990" y="2991"/>
                    <a:pt x="3257" y="2755"/>
                    <a:pt x="3553" y="2755"/>
                  </a:cubicBezTo>
                  <a:cubicBezTo>
                    <a:pt x="6276" y="2845"/>
                    <a:pt x="8436" y="5153"/>
                    <a:pt x="8349" y="7877"/>
                  </a:cubicBezTo>
                  <a:lnTo>
                    <a:pt x="8112" y="15187"/>
                  </a:lnTo>
                  <a:cubicBezTo>
                    <a:pt x="8081" y="15929"/>
                    <a:pt x="8673" y="16580"/>
                    <a:pt x="9443" y="16608"/>
                  </a:cubicBezTo>
                  <a:cubicBezTo>
                    <a:pt x="10212" y="16608"/>
                    <a:pt x="10835" y="16016"/>
                    <a:pt x="10864" y="15246"/>
                  </a:cubicBezTo>
                  <a:lnTo>
                    <a:pt x="11100" y="7964"/>
                  </a:lnTo>
                  <a:cubicBezTo>
                    <a:pt x="11250" y="3702"/>
                    <a:pt x="7903" y="150"/>
                    <a:pt x="3641" y="3"/>
                  </a:cubicBezTo>
                  <a:cubicBezTo>
                    <a:pt x="3604" y="2"/>
                    <a:pt x="3568" y="1"/>
                    <a:pt x="3532" y="1"/>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594725" y="2955875"/>
              <a:ext cx="98475" cy="208400"/>
            </a:xfrm>
            <a:custGeom>
              <a:avLst/>
              <a:gdLst/>
              <a:ahLst/>
              <a:cxnLst/>
              <a:rect l="l" t="t" r="r" b="b"/>
              <a:pathLst>
                <a:path w="3939" h="8336" extrusionOk="0">
                  <a:moveTo>
                    <a:pt x="1526" y="0"/>
                  </a:moveTo>
                  <a:cubicBezTo>
                    <a:pt x="1277" y="0"/>
                    <a:pt x="1038" y="63"/>
                    <a:pt x="829" y="196"/>
                  </a:cubicBezTo>
                  <a:cubicBezTo>
                    <a:pt x="91" y="670"/>
                    <a:pt x="1" y="1854"/>
                    <a:pt x="623" y="2830"/>
                  </a:cubicBezTo>
                  <a:cubicBezTo>
                    <a:pt x="652" y="2889"/>
                    <a:pt x="60" y="6472"/>
                    <a:pt x="60" y="6472"/>
                  </a:cubicBezTo>
                  <a:lnTo>
                    <a:pt x="3198" y="8336"/>
                  </a:lnTo>
                  <a:lnTo>
                    <a:pt x="2665" y="3954"/>
                  </a:lnTo>
                  <a:cubicBezTo>
                    <a:pt x="2814" y="3926"/>
                    <a:pt x="2961" y="3867"/>
                    <a:pt x="3110" y="3777"/>
                  </a:cubicBezTo>
                  <a:cubicBezTo>
                    <a:pt x="3849" y="3303"/>
                    <a:pt x="3939" y="2119"/>
                    <a:pt x="3316" y="1113"/>
                  </a:cubicBezTo>
                  <a:cubicBezTo>
                    <a:pt x="2870" y="411"/>
                    <a:pt x="2163" y="0"/>
                    <a:pt x="15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594725" y="2956125"/>
              <a:ext cx="79950" cy="208150"/>
            </a:xfrm>
            <a:custGeom>
              <a:avLst/>
              <a:gdLst/>
              <a:ahLst/>
              <a:cxnLst/>
              <a:rect l="l" t="t" r="r" b="b"/>
              <a:pathLst>
                <a:path w="3198" h="8326" extrusionOk="0">
                  <a:moveTo>
                    <a:pt x="1555" y="0"/>
                  </a:moveTo>
                  <a:cubicBezTo>
                    <a:pt x="1299" y="0"/>
                    <a:pt x="1051" y="59"/>
                    <a:pt x="829" y="186"/>
                  </a:cubicBezTo>
                  <a:cubicBezTo>
                    <a:pt x="91" y="660"/>
                    <a:pt x="1" y="1844"/>
                    <a:pt x="623" y="2820"/>
                  </a:cubicBezTo>
                  <a:cubicBezTo>
                    <a:pt x="652" y="2879"/>
                    <a:pt x="60" y="6462"/>
                    <a:pt x="60" y="6462"/>
                  </a:cubicBezTo>
                  <a:lnTo>
                    <a:pt x="3198" y="8326"/>
                  </a:lnTo>
                  <a:lnTo>
                    <a:pt x="3110" y="7587"/>
                  </a:lnTo>
                  <a:lnTo>
                    <a:pt x="1244" y="6490"/>
                  </a:lnTo>
                  <a:cubicBezTo>
                    <a:pt x="1244" y="6490"/>
                    <a:pt x="1867" y="2910"/>
                    <a:pt x="1836" y="2879"/>
                  </a:cubicBezTo>
                  <a:cubicBezTo>
                    <a:pt x="1215" y="1872"/>
                    <a:pt x="1303" y="688"/>
                    <a:pt x="2044" y="215"/>
                  </a:cubicBezTo>
                  <a:lnTo>
                    <a:pt x="2222" y="127"/>
                  </a:lnTo>
                  <a:cubicBezTo>
                    <a:pt x="2002" y="45"/>
                    <a:pt x="1776" y="0"/>
                    <a:pt x="1555" y="0"/>
                  </a:cubicBezTo>
                  <a:close/>
                </a:path>
              </a:pathLst>
            </a:custGeom>
            <a:solidFill>
              <a:srgbClr val="11B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466725" y="3125775"/>
              <a:ext cx="79950" cy="108825"/>
            </a:xfrm>
            <a:custGeom>
              <a:avLst/>
              <a:gdLst/>
              <a:ahLst/>
              <a:cxnLst/>
              <a:rect l="l" t="t" r="r" b="b"/>
              <a:pathLst>
                <a:path w="3198" h="4353" extrusionOk="0">
                  <a:moveTo>
                    <a:pt x="3198" y="0"/>
                  </a:moveTo>
                  <a:lnTo>
                    <a:pt x="88" y="1717"/>
                  </a:lnTo>
                  <a:lnTo>
                    <a:pt x="1" y="4263"/>
                  </a:lnTo>
                  <a:lnTo>
                    <a:pt x="356" y="4353"/>
                  </a:lnTo>
                  <a:lnTo>
                    <a:pt x="356" y="4057"/>
                  </a:lnTo>
                  <a:lnTo>
                    <a:pt x="976" y="3671"/>
                  </a:lnTo>
                  <a:lnTo>
                    <a:pt x="1007" y="2309"/>
                  </a:lnTo>
                  <a:lnTo>
                    <a:pt x="2101" y="1717"/>
                  </a:lnTo>
                  <a:lnTo>
                    <a:pt x="2042" y="3583"/>
                  </a:lnTo>
                  <a:lnTo>
                    <a:pt x="2397" y="3612"/>
                  </a:lnTo>
                  <a:lnTo>
                    <a:pt x="3079" y="2991"/>
                  </a:lnTo>
                  <a:lnTo>
                    <a:pt x="3198" y="0"/>
                  </a:lnTo>
                  <a:close/>
                </a:path>
              </a:pathLst>
            </a:custGeom>
            <a:solidFill>
              <a:srgbClr val="F79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475600" y="3126550"/>
              <a:ext cx="79950" cy="108050"/>
            </a:xfrm>
            <a:custGeom>
              <a:avLst/>
              <a:gdLst/>
              <a:ahLst/>
              <a:cxnLst/>
              <a:rect l="l" t="t" r="r" b="b"/>
              <a:pathLst>
                <a:path w="3198" h="4322" extrusionOk="0">
                  <a:moveTo>
                    <a:pt x="3198" y="0"/>
                  </a:moveTo>
                  <a:lnTo>
                    <a:pt x="88" y="1686"/>
                  </a:lnTo>
                  <a:lnTo>
                    <a:pt x="1" y="4322"/>
                  </a:lnTo>
                  <a:lnTo>
                    <a:pt x="977" y="3730"/>
                  </a:lnTo>
                  <a:lnTo>
                    <a:pt x="1007" y="2278"/>
                  </a:lnTo>
                  <a:lnTo>
                    <a:pt x="2101" y="1686"/>
                  </a:lnTo>
                  <a:lnTo>
                    <a:pt x="2042" y="3344"/>
                  </a:lnTo>
                  <a:lnTo>
                    <a:pt x="2042" y="3581"/>
                  </a:lnTo>
                  <a:lnTo>
                    <a:pt x="3079" y="2960"/>
                  </a:lnTo>
                  <a:lnTo>
                    <a:pt x="3198" y="0"/>
                  </a:ln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349025" y="3048100"/>
              <a:ext cx="230225" cy="188700"/>
            </a:xfrm>
            <a:custGeom>
              <a:avLst/>
              <a:gdLst/>
              <a:ahLst/>
              <a:cxnLst/>
              <a:rect l="l" t="t" r="r" b="b"/>
              <a:pathLst>
                <a:path w="9209" h="7548" extrusionOk="0">
                  <a:moveTo>
                    <a:pt x="8142" y="0"/>
                  </a:moveTo>
                  <a:lnTo>
                    <a:pt x="1" y="4144"/>
                  </a:lnTo>
                  <a:lnTo>
                    <a:pt x="268" y="7548"/>
                  </a:lnTo>
                  <a:lnTo>
                    <a:pt x="9149" y="2664"/>
                  </a:lnTo>
                  <a:lnTo>
                    <a:pt x="9208" y="798"/>
                  </a:lnTo>
                  <a:lnTo>
                    <a:pt x="8142" y="0"/>
                  </a:ln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355725" y="3067325"/>
              <a:ext cx="223525" cy="169475"/>
            </a:xfrm>
            <a:custGeom>
              <a:avLst/>
              <a:gdLst/>
              <a:ahLst/>
              <a:cxnLst/>
              <a:rect l="l" t="t" r="r" b="b"/>
              <a:pathLst>
                <a:path w="8941" h="6779" extrusionOk="0">
                  <a:moveTo>
                    <a:pt x="8940" y="1"/>
                  </a:moveTo>
                  <a:lnTo>
                    <a:pt x="0" y="4619"/>
                  </a:lnTo>
                  <a:lnTo>
                    <a:pt x="0" y="6779"/>
                  </a:lnTo>
                  <a:lnTo>
                    <a:pt x="8881" y="1895"/>
                  </a:lnTo>
                  <a:lnTo>
                    <a:pt x="8940" y="1"/>
                  </a:lnTo>
                  <a:close/>
                </a:path>
              </a:pathLst>
            </a:custGeom>
            <a:solidFill>
              <a:srgbClr val="F79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147750" y="3117025"/>
              <a:ext cx="231675" cy="251025"/>
            </a:xfrm>
            <a:custGeom>
              <a:avLst/>
              <a:gdLst/>
              <a:ahLst/>
              <a:cxnLst/>
              <a:rect l="l" t="t" r="r" b="b"/>
              <a:pathLst>
                <a:path w="9267" h="10041" extrusionOk="0">
                  <a:moveTo>
                    <a:pt x="5865" y="1"/>
                  </a:moveTo>
                  <a:cubicBezTo>
                    <a:pt x="4270" y="1"/>
                    <a:pt x="2473" y="1257"/>
                    <a:pt x="1393" y="3282"/>
                  </a:cubicBezTo>
                  <a:cubicBezTo>
                    <a:pt x="0" y="5887"/>
                    <a:pt x="327" y="8788"/>
                    <a:pt x="2103" y="9735"/>
                  </a:cubicBezTo>
                  <a:cubicBezTo>
                    <a:pt x="2491" y="9942"/>
                    <a:pt x="2916" y="10040"/>
                    <a:pt x="3359" y="10040"/>
                  </a:cubicBezTo>
                  <a:cubicBezTo>
                    <a:pt x="4948" y="10040"/>
                    <a:pt x="6763" y="8781"/>
                    <a:pt x="7874" y="6744"/>
                  </a:cubicBezTo>
                  <a:cubicBezTo>
                    <a:pt x="9267" y="4170"/>
                    <a:pt x="8940" y="1269"/>
                    <a:pt x="7164" y="322"/>
                  </a:cubicBezTo>
                  <a:cubicBezTo>
                    <a:pt x="6762" y="104"/>
                    <a:pt x="6322" y="1"/>
                    <a:pt x="5865" y="1"/>
                  </a:cubicBezTo>
                  <a:close/>
                </a:path>
              </a:pathLst>
            </a:custGeom>
            <a:solidFill>
              <a:srgbClr val="F79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2"/>
            <p:cNvSpPr/>
            <p:nvPr/>
          </p:nvSpPr>
          <p:spPr>
            <a:xfrm>
              <a:off x="5174375" y="3134950"/>
              <a:ext cx="201325" cy="238500"/>
            </a:xfrm>
            <a:custGeom>
              <a:avLst/>
              <a:gdLst/>
              <a:ahLst/>
              <a:cxnLst/>
              <a:rect l="l" t="t" r="r" b="b"/>
              <a:pathLst>
                <a:path w="8053" h="9540" extrusionOk="0">
                  <a:moveTo>
                    <a:pt x="5529" y="0"/>
                  </a:moveTo>
                  <a:cubicBezTo>
                    <a:pt x="4137" y="0"/>
                    <a:pt x="2441" y="1299"/>
                    <a:pt x="1362" y="3335"/>
                  </a:cubicBezTo>
                  <a:cubicBezTo>
                    <a:pt x="1" y="5850"/>
                    <a:pt x="119" y="8514"/>
                    <a:pt x="1599" y="9314"/>
                  </a:cubicBezTo>
                  <a:cubicBezTo>
                    <a:pt x="1882" y="9467"/>
                    <a:pt x="2195" y="9539"/>
                    <a:pt x="2524" y="9539"/>
                  </a:cubicBezTo>
                  <a:cubicBezTo>
                    <a:pt x="3918" y="9539"/>
                    <a:pt x="5620" y="8241"/>
                    <a:pt x="6722" y="6205"/>
                  </a:cubicBezTo>
                  <a:cubicBezTo>
                    <a:pt x="8052" y="3690"/>
                    <a:pt x="7965" y="1026"/>
                    <a:pt x="6454" y="225"/>
                  </a:cubicBezTo>
                  <a:cubicBezTo>
                    <a:pt x="6171" y="73"/>
                    <a:pt x="5859" y="0"/>
                    <a:pt x="5529" y="0"/>
                  </a:cubicBezTo>
                  <a:close/>
                </a:path>
              </a:pathLst>
            </a:custGeom>
            <a:solidFill>
              <a:srgbClr val="F9DF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2"/>
            <p:cNvSpPr/>
            <p:nvPr/>
          </p:nvSpPr>
          <p:spPr>
            <a:xfrm>
              <a:off x="5231400" y="3191425"/>
              <a:ext cx="90300" cy="109250"/>
            </a:xfrm>
            <a:custGeom>
              <a:avLst/>
              <a:gdLst/>
              <a:ahLst/>
              <a:cxnLst/>
              <a:rect l="l" t="t" r="r" b="b"/>
              <a:pathLst>
                <a:path w="3612" h="4370" extrusionOk="0">
                  <a:moveTo>
                    <a:pt x="2534" y="1"/>
                  </a:moveTo>
                  <a:cubicBezTo>
                    <a:pt x="1910" y="1"/>
                    <a:pt x="1128" y="607"/>
                    <a:pt x="621" y="1549"/>
                  </a:cubicBezTo>
                  <a:cubicBezTo>
                    <a:pt x="0" y="2703"/>
                    <a:pt x="29" y="3946"/>
                    <a:pt x="680" y="4273"/>
                  </a:cubicBezTo>
                  <a:cubicBezTo>
                    <a:pt x="800" y="4338"/>
                    <a:pt x="934" y="4370"/>
                    <a:pt x="1076" y="4370"/>
                  </a:cubicBezTo>
                  <a:cubicBezTo>
                    <a:pt x="1701" y="4370"/>
                    <a:pt x="2483" y="3763"/>
                    <a:pt x="2989" y="2821"/>
                  </a:cubicBezTo>
                  <a:cubicBezTo>
                    <a:pt x="3612" y="1668"/>
                    <a:pt x="3581" y="453"/>
                    <a:pt x="2930" y="98"/>
                  </a:cubicBezTo>
                  <a:cubicBezTo>
                    <a:pt x="2809" y="32"/>
                    <a:pt x="2676" y="1"/>
                    <a:pt x="253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229150" y="3191300"/>
              <a:ext cx="85150" cy="97025"/>
            </a:xfrm>
            <a:custGeom>
              <a:avLst/>
              <a:gdLst/>
              <a:ahLst/>
              <a:cxnLst/>
              <a:rect l="l" t="t" r="r" b="b"/>
              <a:pathLst>
                <a:path w="3406" h="3881" extrusionOk="0">
                  <a:moveTo>
                    <a:pt x="2677" y="0"/>
                  </a:moveTo>
                  <a:cubicBezTo>
                    <a:pt x="2193" y="0"/>
                    <a:pt x="1439" y="467"/>
                    <a:pt x="860" y="1287"/>
                  </a:cubicBezTo>
                  <a:cubicBezTo>
                    <a:pt x="178" y="2324"/>
                    <a:pt x="0" y="3508"/>
                    <a:pt x="445" y="3804"/>
                  </a:cubicBezTo>
                  <a:cubicBezTo>
                    <a:pt x="518" y="3856"/>
                    <a:pt x="605" y="3880"/>
                    <a:pt x="704" y="3880"/>
                  </a:cubicBezTo>
                  <a:cubicBezTo>
                    <a:pt x="1173" y="3880"/>
                    <a:pt x="1900" y="3327"/>
                    <a:pt x="2487" y="2471"/>
                  </a:cubicBezTo>
                  <a:cubicBezTo>
                    <a:pt x="3197" y="1464"/>
                    <a:pt x="3406" y="370"/>
                    <a:pt x="2960" y="74"/>
                  </a:cubicBezTo>
                  <a:cubicBezTo>
                    <a:pt x="2884" y="25"/>
                    <a:pt x="2788" y="0"/>
                    <a:pt x="267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2"/>
            <p:cNvSpPr/>
            <p:nvPr/>
          </p:nvSpPr>
          <p:spPr>
            <a:xfrm>
              <a:off x="4782150" y="4984000"/>
              <a:ext cx="282725" cy="309150"/>
            </a:xfrm>
            <a:custGeom>
              <a:avLst/>
              <a:gdLst/>
              <a:ahLst/>
              <a:cxnLst/>
              <a:rect l="l" t="t" r="r" b="b"/>
              <a:pathLst>
                <a:path w="11309" h="12366" extrusionOk="0">
                  <a:moveTo>
                    <a:pt x="1693" y="1"/>
                  </a:moveTo>
                  <a:cubicBezTo>
                    <a:pt x="1059" y="1"/>
                    <a:pt x="549" y="380"/>
                    <a:pt x="415" y="1483"/>
                  </a:cubicBezTo>
                  <a:cubicBezTo>
                    <a:pt x="1" y="4886"/>
                    <a:pt x="1334" y="6219"/>
                    <a:pt x="3229" y="8023"/>
                  </a:cubicBezTo>
                  <a:cubicBezTo>
                    <a:pt x="5092" y="9800"/>
                    <a:pt x="4709" y="12080"/>
                    <a:pt x="7579" y="12345"/>
                  </a:cubicBezTo>
                  <a:cubicBezTo>
                    <a:pt x="7735" y="12359"/>
                    <a:pt x="7889" y="12365"/>
                    <a:pt x="8039" y="12365"/>
                  </a:cubicBezTo>
                  <a:cubicBezTo>
                    <a:pt x="9879" y="12365"/>
                    <a:pt x="11226" y="11367"/>
                    <a:pt x="11280" y="9534"/>
                  </a:cubicBezTo>
                  <a:cubicBezTo>
                    <a:pt x="11309" y="7964"/>
                    <a:pt x="10125" y="7431"/>
                    <a:pt x="10125" y="7431"/>
                  </a:cubicBezTo>
                  <a:cubicBezTo>
                    <a:pt x="10125" y="7431"/>
                    <a:pt x="9343" y="8123"/>
                    <a:pt x="8441" y="8123"/>
                  </a:cubicBezTo>
                  <a:cubicBezTo>
                    <a:pt x="8090" y="8123"/>
                    <a:pt x="7721" y="8018"/>
                    <a:pt x="7373" y="7727"/>
                  </a:cubicBezTo>
                  <a:cubicBezTo>
                    <a:pt x="5744" y="6337"/>
                    <a:pt x="7077" y="4265"/>
                    <a:pt x="7077" y="4265"/>
                  </a:cubicBezTo>
                  <a:lnTo>
                    <a:pt x="5005" y="1838"/>
                  </a:lnTo>
                  <a:cubicBezTo>
                    <a:pt x="4885" y="1657"/>
                    <a:pt x="3017"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2"/>
            <p:cNvSpPr/>
            <p:nvPr/>
          </p:nvSpPr>
          <p:spPr>
            <a:xfrm>
              <a:off x="4555550" y="2291775"/>
              <a:ext cx="193025" cy="230925"/>
            </a:xfrm>
            <a:custGeom>
              <a:avLst/>
              <a:gdLst/>
              <a:ahLst/>
              <a:cxnLst/>
              <a:rect l="l" t="t" r="r" b="b"/>
              <a:pathLst>
                <a:path w="7721" h="9237" extrusionOk="0">
                  <a:moveTo>
                    <a:pt x="6341" y="0"/>
                  </a:moveTo>
                  <a:lnTo>
                    <a:pt x="776" y="2634"/>
                  </a:lnTo>
                  <a:cubicBezTo>
                    <a:pt x="776" y="2634"/>
                    <a:pt x="2228" y="5771"/>
                    <a:pt x="362" y="8052"/>
                  </a:cubicBezTo>
                  <a:cubicBezTo>
                    <a:pt x="1" y="8494"/>
                    <a:pt x="2385" y="9237"/>
                    <a:pt x="4498" y="9237"/>
                  </a:cubicBezTo>
                  <a:cubicBezTo>
                    <a:pt x="6197" y="9237"/>
                    <a:pt x="7721" y="8756"/>
                    <a:pt x="7497" y="7251"/>
                  </a:cubicBezTo>
                  <a:cubicBezTo>
                    <a:pt x="6964" y="3848"/>
                    <a:pt x="6341" y="0"/>
                    <a:pt x="6341" y="0"/>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586075" y="2402775"/>
              <a:ext cx="2225" cy="16300"/>
            </a:xfrm>
            <a:custGeom>
              <a:avLst/>
              <a:gdLst/>
              <a:ahLst/>
              <a:cxnLst/>
              <a:rect l="l" t="t" r="r" b="b"/>
              <a:pathLst>
                <a:path w="89" h="652" extrusionOk="0">
                  <a:moveTo>
                    <a:pt x="0" y="0"/>
                  </a:moveTo>
                  <a:lnTo>
                    <a:pt x="0" y="0"/>
                  </a:lnTo>
                  <a:cubicBezTo>
                    <a:pt x="29" y="237"/>
                    <a:pt x="60" y="443"/>
                    <a:pt x="88" y="652"/>
                  </a:cubicBezTo>
                  <a:cubicBezTo>
                    <a:pt x="88" y="443"/>
                    <a:pt x="60" y="237"/>
                    <a:pt x="29" y="29"/>
                  </a:cubicBezTo>
                  <a:lnTo>
                    <a:pt x="0" y="0"/>
                  </a:lnTo>
                  <a:close/>
                </a:path>
              </a:pathLst>
            </a:custGeom>
            <a:solidFill>
              <a:srgbClr val="FE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586775" y="2380575"/>
              <a:ext cx="74050" cy="52525"/>
            </a:xfrm>
            <a:custGeom>
              <a:avLst/>
              <a:gdLst/>
              <a:ahLst/>
              <a:cxnLst/>
              <a:rect l="l" t="t" r="r" b="b"/>
              <a:pathLst>
                <a:path w="2962" h="2101" extrusionOk="0">
                  <a:moveTo>
                    <a:pt x="2933" y="0"/>
                  </a:moveTo>
                  <a:cubicBezTo>
                    <a:pt x="2014" y="562"/>
                    <a:pt x="1067" y="917"/>
                    <a:pt x="179" y="917"/>
                  </a:cubicBezTo>
                  <a:lnTo>
                    <a:pt x="1" y="917"/>
                  </a:lnTo>
                  <a:cubicBezTo>
                    <a:pt x="32" y="1125"/>
                    <a:pt x="60" y="1331"/>
                    <a:pt x="60" y="1540"/>
                  </a:cubicBezTo>
                  <a:cubicBezTo>
                    <a:pt x="91" y="1746"/>
                    <a:pt x="91" y="1954"/>
                    <a:pt x="91" y="2101"/>
                  </a:cubicBezTo>
                  <a:cubicBezTo>
                    <a:pt x="1453" y="2073"/>
                    <a:pt x="2310" y="1184"/>
                    <a:pt x="2961" y="119"/>
                  </a:cubicBezTo>
                  <a:cubicBezTo>
                    <a:pt x="2961" y="60"/>
                    <a:pt x="2933" y="29"/>
                    <a:pt x="2933" y="0"/>
                  </a:cubicBezTo>
                  <a:close/>
                </a:path>
              </a:pathLst>
            </a:custGeom>
            <a:solidFill>
              <a:srgbClr val="FE7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545350" y="3490650"/>
              <a:ext cx="518825" cy="1710050"/>
            </a:xfrm>
            <a:custGeom>
              <a:avLst/>
              <a:gdLst/>
              <a:ahLst/>
              <a:cxnLst/>
              <a:rect l="l" t="t" r="r" b="b"/>
              <a:pathLst>
                <a:path w="20753" h="68402" extrusionOk="0">
                  <a:moveTo>
                    <a:pt x="17643" y="0"/>
                  </a:moveTo>
                  <a:lnTo>
                    <a:pt x="0" y="6276"/>
                  </a:lnTo>
                  <a:cubicBezTo>
                    <a:pt x="0" y="6276"/>
                    <a:pt x="12345" y="53075"/>
                    <a:pt x="15542" y="65922"/>
                  </a:cubicBezTo>
                  <a:cubicBezTo>
                    <a:pt x="15908" y="67406"/>
                    <a:pt x="17709" y="68401"/>
                    <a:pt x="18871" y="68401"/>
                  </a:cubicBezTo>
                  <a:cubicBezTo>
                    <a:pt x="19402" y="68401"/>
                    <a:pt x="19799" y="68193"/>
                    <a:pt x="19864" y="67729"/>
                  </a:cubicBezTo>
                  <a:cubicBezTo>
                    <a:pt x="20752" y="61098"/>
                    <a:pt x="17970" y="41886"/>
                    <a:pt x="17643" y="35255"/>
                  </a:cubicBezTo>
                  <a:cubicBezTo>
                    <a:pt x="17347" y="28655"/>
                    <a:pt x="17643" y="1"/>
                    <a:pt x="17643" y="0"/>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404725" y="3490650"/>
              <a:ext cx="635750" cy="1918925"/>
            </a:xfrm>
            <a:custGeom>
              <a:avLst/>
              <a:gdLst/>
              <a:ahLst/>
              <a:cxnLst/>
              <a:rect l="l" t="t" r="r" b="b"/>
              <a:pathLst>
                <a:path w="25430" h="76757" extrusionOk="0">
                  <a:moveTo>
                    <a:pt x="23268" y="0"/>
                  </a:moveTo>
                  <a:lnTo>
                    <a:pt x="1" y="2989"/>
                  </a:lnTo>
                  <a:cubicBezTo>
                    <a:pt x="1" y="2989"/>
                    <a:pt x="328" y="28150"/>
                    <a:pt x="861" y="36529"/>
                  </a:cubicBezTo>
                  <a:cubicBezTo>
                    <a:pt x="1422" y="45438"/>
                    <a:pt x="6987" y="76373"/>
                    <a:pt x="6987" y="76373"/>
                  </a:cubicBezTo>
                  <a:cubicBezTo>
                    <a:pt x="6987" y="76373"/>
                    <a:pt x="8190" y="76756"/>
                    <a:pt x="9233" y="76756"/>
                  </a:cubicBezTo>
                  <a:cubicBezTo>
                    <a:pt x="9953" y="76756"/>
                    <a:pt x="10596" y="76574"/>
                    <a:pt x="10717" y="75958"/>
                  </a:cubicBezTo>
                  <a:cubicBezTo>
                    <a:pt x="12524" y="66545"/>
                    <a:pt x="11190" y="43100"/>
                    <a:pt x="11486" y="30992"/>
                  </a:cubicBezTo>
                  <a:cubicBezTo>
                    <a:pt x="11605" y="25012"/>
                    <a:pt x="18176" y="19211"/>
                    <a:pt x="21788" y="13172"/>
                  </a:cubicBezTo>
                  <a:cubicBezTo>
                    <a:pt x="25430" y="7105"/>
                    <a:pt x="23268" y="0"/>
                    <a:pt x="23268" y="0"/>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312250" y="3312250"/>
              <a:ext cx="842200" cy="1086025"/>
            </a:xfrm>
            <a:custGeom>
              <a:avLst/>
              <a:gdLst/>
              <a:ahLst/>
              <a:cxnLst/>
              <a:rect l="l" t="t" r="r" b="b"/>
              <a:pathLst>
                <a:path w="33688" h="43441" extrusionOk="0">
                  <a:moveTo>
                    <a:pt x="3345" y="1"/>
                  </a:moveTo>
                  <a:cubicBezTo>
                    <a:pt x="3345" y="1"/>
                    <a:pt x="1" y="28509"/>
                    <a:pt x="534" y="36856"/>
                  </a:cubicBezTo>
                  <a:cubicBezTo>
                    <a:pt x="800" y="41098"/>
                    <a:pt x="7825" y="43440"/>
                    <a:pt x="15229" y="43440"/>
                  </a:cubicBezTo>
                  <a:cubicBezTo>
                    <a:pt x="23430" y="43440"/>
                    <a:pt x="32096" y="40567"/>
                    <a:pt x="32563" y="34221"/>
                  </a:cubicBezTo>
                  <a:cubicBezTo>
                    <a:pt x="33688" y="18740"/>
                    <a:pt x="25754" y="1"/>
                    <a:pt x="25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249300" y="5246575"/>
              <a:ext cx="487000" cy="228825"/>
            </a:xfrm>
            <a:custGeom>
              <a:avLst/>
              <a:gdLst/>
              <a:ahLst/>
              <a:cxnLst/>
              <a:rect l="l" t="t" r="r" b="b"/>
              <a:pathLst>
                <a:path w="19480" h="9153" extrusionOk="0">
                  <a:moveTo>
                    <a:pt x="2298" y="0"/>
                  </a:moveTo>
                  <a:cubicBezTo>
                    <a:pt x="1880" y="0"/>
                    <a:pt x="1549" y="64"/>
                    <a:pt x="1335" y="215"/>
                  </a:cubicBezTo>
                  <a:cubicBezTo>
                    <a:pt x="1335" y="215"/>
                    <a:pt x="1318" y="214"/>
                    <a:pt x="1289" y="214"/>
                  </a:cubicBezTo>
                  <a:cubicBezTo>
                    <a:pt x="1053" y="214"/>
                    <a:pt x="0" y="332"/>
                    <a:pt x="712" y="2524"/>
                  </a:cubicBezTo>
                  <a:cubicBezTo>
                    <a:pt x="1512" y="5011"/>
                    <a:pt x="9888" y="7703"/>
                    <a:pt x="9888" y="7703"/>
                  </a:cubicBezTo>
                  <a:cubicBezTo>
                    <a:pt x="11035" y="8599"/>
                    <a:pt x="12864" y="9153"/>
                    <a:pt x="14541" y="9153"/>
                  </a:cubicBezTo>
                  <a:cubicBezTo>
                    <a:pt x="16026" y="9153"/>
                    <a:pt x="17391" y="8719"/>
                    <a:pt x="18059" y="7703"/>
                  </a:cubicBezTo>
                  <a:cubicBezTo>
                    <a:pt x="19479" y="5544"/>
                    <a:pt x="17408" y="2316"/>
                    <a:pt x="17407" y="2316"/>
                  </a:cubicBezTo>
                  <a:lnTo>
                    <a:pt x="17407" y="2316"/>
                  </a:lnTo>
                  <a:cubicBezTo>
                    <a:pt x="17407" y="2316"/>
                    <a:pt x="17435" y="3899"/>
                    <a:pt x="16085" y="3899"/>
                  </a:cubicBezTo>
                  <a:cubicBezTo>
                    <a:pt x="16016" y="3899"/>
                    <a:pt x="15944" y="3895"/>
                    <a:pt x="15868" y="3886"/>
                  </a:cubicBezTo>
                  <a:cubicBezTo>
                    <a:pt x="13708" y="3678"/>
                    <a:pt x="12493" y="2051"/>
                    <a:pt x="12493" y="2051"/>
                  </a:cubicBezTo>
                  <a:cubicBezTo>
                    <a:pt x="12375" y="2069"/>
                    <a:pt x="12242" y="2078"/>
                    <a:pt x="12097" y="2078"/>
                  </a:cubicBezTo>
                  <a:cubicBezTo>
                    <a:pt x="9856" y="2078"/>
                    <a:pt x="4677" y="0"/>
                    <a:pt x="2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458775" y="1963900"/>
              <a:ext cx="352300" cy="439625"/>
            </a:xfrm>
            <a:custGeom>
              <a:avLst/>
              <a:gdLst/>
              <a:ahLst/>
              <a:cxnLst/>
              <a:rect l="l" t="t" r="r" b="b"/>
              <a:pathLst>
                <a:path w="14092" h="17585" extrusionOk="0">
                  <a:moveTo>
                    <a:pt x="7046" y="0"/>
                  </a:moveTo>
                  <a:cubicBezTo>
                    <a:pt x="3167" y="0"/>
                    <a:pt x="1" y="3138"/>
                    <a:pt x="1" y="7046"/>
                  </a:cubicBezTo>
                  <a:cubicBezTo>
                    <a:pt x="1" y="9385"/>
                    <a:pt x="325" y="12137"/>
                    <a:pt x="1599" y="14446"/>
                  </a:cubicBezTo>
                  <a:cubicBezTo>
                    <a:pt x="2428" y="15957"/>
                    <a:pt x="3849" y="17555"/>
                    <a:pt x="5239" y="17584"/>
                  </a:cubicBezTo>
                  <a:cubicBezTo>
                    <a:pt x="5265" y="17584"/>
                    <a:pt x="5291" y="17585"/>
                    <a:pt x="5316" y="17585"/>
                  </a:cubicBezTo>
                  <a:cubicBezTo>
                    <a:pt x="9184" y="17585"/>
                    <a:pt x="14091" y="10899"/>
                    <a:pt x="14091" y="7046"/>
                  </a:cubicBezTo>
                  <a:cubicBezTo>
                    <a:pt x="14091" y="3138"/>
                    <a:pt x="10954" y="0"/>
                    <a:pt x="7046" y="0"/>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360325" y="2415325"/>
              <a:ext cx="627600" cy="1099650"/>
            </a:xfrm>
            <a:custGeom>
              <a:avLst/>
              <a:gdLst/>
              <a:ahLst/>
              <a:cxnLst/>
              <a:rect l="l" t="t" r="r" b="b"/>
              <a:pathLst>
                <a:path w="25104" h="43986" extrusionOk="0">
                  <a:moveTo>
                    <a:pt x="15721" y="1"/>
                  </a:moveTo>
                  <a:cubicBezTo>
                    <a:pt x="15571" y="2222"/>
                    <a:pt x="14861" y="2783"/>
                    <a:pt x="12434" y="3347"/>
                  </a:cubicBezTo>
                  <a:cubicBezTo>
                    <a:pt x="11868" y="3481"/>
                    <a:pt x="11396" y="3538"/>
                    <a:pt x="11003" y="3538"/>
                  </a:cubicBezTo>
                  <a:cubicBezTo>
                    <a:pt x="8882" y="3538"/>
                    <a:pt x="9030" y="1895"/>
                    <a:pt x="9030" y="1895"/>
                  </a:cubicBezTo>
                  <a:lnTo>
                    <a:pt x="9030" y="1895"/>
                  </a:lnTo>
                  <a:cubicBezTo>
                    <a:pt x="9030" y="1895"/>
                    <a:pt x="3939" y="5064"/>
                    <a:pt x="3079" y="7401"/>
                  </a:cubicBezTo>
                  <a:cubicBezTo>
                    <a:pt x="2961" y="7728"/>
                    <a:pt x="2104" y="15393"/>
                    <a:pt x="1777" y="24274"/>
                  </a:cubicBezTo>
                  <a:cubicBezTo>
                    <a:pt x="1777" y="24660"/>
                    <a:pt x="1748" y="25015"/>
                    <a:pt x="1718" y="25399"/>
                  </a:cubicBezTo>
                  <a:cubicBezTo>
                    <a:pt x="1718" y="25636"/>
                    <a:pt x="1718" y="25844"/>
                    <a:pt x="1689" y="26081"/>
                  </a:cubicBezTo>
                  <a:cubicBezTo>
                    <a:pt x="1658" y="26555"/>
                    <a:pt x="1658" y="26997"/>
                    <a:pt x="1599" y="27443"/>
                  </a:cubicBezTo>
                  <a:cubicBezTo>
                    <a:pt x="1362" y="31260"/>
                    <a:pt x="979" y="34102"/>
                    <a:pt x="889" y="36470"/>
                  </a:cubicBezTo>
                  <a:cubicBezTo>
                    <a:pt x="830" y="38632"/>
                    <a:pt x="1" y="39371"/>
                    <a:pt x="801" y="41088"/>
                  </a:cubicBezTo>
                  <a:cubicBezTo>
                    <a:pt x="3298" y="43189"/>
                    <a:pt x="6541" y="43986"/>
                    <a:pt x="9872" y="43986"/>
                  </a:cubicBezTo>
                  <a:cubicBezTo>
                    <a:pt x="16021" y="43986"/>
                    <a:pt x="22474" y="41274"/>
                    <a:pt x="25103" y="39046"/>
                  </a:cubicBezTo>
                  <a:cubicBezTo>
                    <a:pt x="25103" y="39046"/>
                    <a:pt x="23031" y="23002"/>
                    <a:pt x="23654" y="17378"/>
                  </a:cubicBezTo>
                  <a:cubicBezTo>
                    <a:pt x="24364" y="11221"/>
                    <a:pt x="23801" y="8024"/>
                    <a:pt x="21700" y="2991"/>
                  </a:cubicBezTo>
                  <a:cubicBezTo>
                    <a:pt x="20753" y="711"/>
                    <a:pt x="15808" y="1"/>
                    <a:pt x="1572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386975" y="3447725"/>
              <a:ext cx="85150" cy="45900"/>
            </a:xfrm>
            <a:custGeom>
              <a:avLst/>
              <a:gdLst/>
              <a:ahLst/>
              <a:cxnLst/>
              <a:rect l="l" t="t" r="r" b="b"/>
              <a:pathLst>
                <a:path w="3406" h="1836" extrusionOk="0">
                  <a:moveTo>
                    <a:pt x="0" y="0"/>
                  </a:moveTo>
                  <a:cubicBezTo>
                    <a:pt x="623" y="947"/>
                    <a:pt x="1954" y="1509"/>
                    <a:pt x="3406" y="1836"/>
                  </a:cubicBezTo>
                  <a:cubicBezTo>
                    <a:pt x="2191" y="1421"/>
                    <a:pt x="1038" y="829"/>
                    <a:pt x="0" y="0"/>
                  </a:cubicBezTo>
                  <a:close/>
                </a:path>
              </a:pathLst>
            </a:custGeom>
            <a:solidFill>
              <a:srgbClr val="FDE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362575" y="2598850"/>
              <a:ext cx="277525" cy="902875"/>
            </a:xfrm>
            <a:custGeom>
              <a:avLst/>
              <a:gdLst/>
              <a:ahLst/>
              <a:cxnLst/>
              <a:rect l="l" t="t" r="r" b="b"/>
              <a:pathLst>
                <a:path w="11101" h="36115" extrusionOk="0">
                  <a:moveTo>
                    <a:pt x="3079" y="1"/>
                  </a:moveTo>
                  <a:cubicBezTo>
                    <a:pt x="3049" y="1"/>
                    <a:pt x="3020" y="32"/>
                    <a:pt x="2989" y="60"/>
                  </a:cubicBezTo>
                  <a:cubicBezTo>
                    <a:pt x="2871" y="387"/>
                    <a:pt x="2014" y="8052"/>
                    <a:pt x="1687" y="16933"/>
                  </a:cubicBezTo>
                  <a:cubicBezTo>
                    <a:pt x="1687" y="17319"/>
                    <a:pt x="1658" y="17674"/>
                    <a:pt x="1628" y="18058"/>
                  </a:cubicBezTo>
                  <a:cubicBezTo>
                    <a:pt x="1628" y="18295"/>
                    <a:pt x="1628" y="18503"/>
                    <a:pt x="1599" y="18740"/>
                  </a:cubicBezTo>
                  <a:cubicBezTo>
                    <a:pt x="1568" y="19214"/>
                    <a:pt x="1568" y="19656"/>
                    <a:pt x="1509" y="20102"/>
                  </a:cubicBezTo>
                  <a:cubicBezTo>
                    <a:pt x="1332" y="23209"/>
                    <a:pt x="1007" y="26287"/>
                    <a:pt x="799" y="29129"/>
                  </a:cubicBezTo>
                  <a:cubicBezTo>
                    <a:pt x="740" y="31291"/>
                    <a:pt x="1" y="31883"/>
                    <a:pt x="770" y="33600"/>
                  </a:cubicBezTo>
                  <a:cubicBezTo>
                    <a:pt x="830" y="33718"/>
                    <a:pt x="889" y="33837"/>
                    <a:pt x="976" y="33955"/>
                  </a:cubicBezTo>
                  <a:cubicBezTo>
                    <a:pt x="2014" y="34784"/>
                    <a:pt x="3167" y="35376"/>
                    <a:pt x="4382" y="35791"/>
                  </a:cubicBezTo>
                  <a:cubicBezTo>
                    <a:pt x="4974" y="35937"/>
                    <a:pt x="5594" y="36027"/>
                    <a:pt x="6217" y="36115"/>
                  </a:cubicBezTo>
                  <a:cubicBezTo>
                    <a:pt x="5447" y="35258"/>
                    <a:pt x="4765" y="26792"/>
                    <a:pt x="11100" y="23772"/>
                  </a:cubicBezTo>
                  <a:cubicBezTo>
                    <a:pt x="2606" y="23268"/>
                    <a:pt x="8318" y="18089"/>
                    <a:pt x="11072" y="5182"/>
                  </a:cubicBezTo>
                  <a:lnTo>
                    <a:pt x="11072" y="5182"/>
                  </a:lnTo>
                  <a:cubicBezTo>
                    <a:pt x="11041" y="5241"/>
                    <a:pt x="10982" y="5270"/>
                    <a:pt x="10894" y="5270"/>
                  </a:cubicBezTo>
                  <a:cubicBezTo>
                    <a:pt x="10302" y="5270"/>
                    <a:pt x="8554" y="3939"/>
                    <a:pt x="6868" y="2637"/>
                  </a:cubicBezTo>
                  <a:cubicBezTo>
                    <a:pt x="5151" y="1303"/>
                    <a:pt x="3494" y="1"/>
                    <a:pt x="3079" y="1"/>
                  </a:cubicBezTo>
                  <a:close/>
                </a:path>
              </a:pathLst>
            </a:custGeom>
            <a:solidFill>
              <a:srgbClr val="51D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413425" y="1922475"/>
              <a:ext cx="520825" cy="442200"/>
            </a:xfrm>
            <a:custGeom>
              <a:avLst/>
              <a:gdLst/>
              <a:ahLst/>
              <a:cxnLst/>
              <a:rect l="l" t="t" r="r" b="b"/>
              <a:pathLst>
                <a:path w="20833" h="17688" extrusionOk="0">
                  <a:moveTo>
                    <a:pt x="9351" y="1"/>
                  </a:moveTo>
                  <a:cubicBezTo>
                    <a:pt x="7157" y="1"/>
                    <a:pt x="5162" y="650"/>
                    <a:pt x="4006" y="1155"/>
                  </a:cubicBezTo>
                  <a:cubicBezTo>
                    <a:pt x="1015" y="2427"/>
                    <a:pt x="1045" y="4262"/>
                    <a:pt x="394" y="6898"/>
                  </a:cubicBezTo>
                  <a:cubicBezTo>
                    <a:pt x="0" y="8474"/>
                    <a:pt x="814" y="9517"/>
                    <a:pt x="3687" y="9517"/>
                  </a:cubicBezTo>
                  <a:cubicBezTo>
                    <a:pt x="4269" y="9517"/>
                    <a:pt x="4934" y="9474"/>
                    <a:pt x="5692" y="9385"/>
                  </a:cubicBezTo>
                  <a:cubicBezTo>
                    <a:pt x="5702" y="9384"/>
                    <a:pt x="5711" y="9383"/>
                    <a:pt x="5720" y="9383"/>
                  </a:cubicBezTo>
                  <a:cubicBezTo>
                    <a:pt x="6212" y="9383"/>
                    <a:pt x="5884" y="10914"/>
                    <a:pt x="6639" y="13529"/>
                  </a:cubicBezTo>
                  <a:cubicBezTo>
                    <a:pt x="6639" y="13529"/>
                    <a:pt x="6944" y="10672"/>
                    <a:pt x="7767" y="10672"/>
                  </a:cubicBezTo>
                  <a:cubicBezTo>
                    <a:pt x="7970" y="10672"/>
                    <a:pt x="8205" y="10846"/>
                    <a:pt x="8474" y="11279"/>
                  </a:cubicBezTo>
                  <a:cubicBezTo>
                    <a:pt x="9658" y="13174"/>
                    <a:pt x="9540" y="16932"/>
                    <a:pt x="12235" y="17642"/>
                  </a:cubicBezTo>
                  <a:cubicBezTo>
                    <a:pt x="12349" y="17673"/>
                    <a:pt x="12469" y="17688"/>
                    <a:pt x="12594" y="17688"/>
                  </a:cubicBezTo>
                  <a:cubicBezTo>
                    <a:pt x="15402" y="17688"/>
                    <a:pt x="20832" y="10275"/>
                    <a:pt x="17149" y="4381"/>
                  </a:cubicBezTo>
                  <a:cubicBezTo>
                    <a:pt x="15030" y="975"/>
                    <a:pt x="12040" y="1"/>
                    <a:pt x="9351" y="1"/>
                  </a:cubicBezTo>
                  <a:close/>
                </a:path>
              </a:pathLst>
            </a:custGeom>
            <a:solidFill>
              <a:srgbClr val="5423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810275" y="1688275"/>
              <a:ext cx="556550" cy="966100"/>
            </a:xfrm>
            <a:custGeom>
              <a:avLst/>
              <a:gdLst/>
              <a:ahLst/>
              <a:cxnLst/>
              <a:rect l="l" t="t" r="r" b="b"/>
              <a:pathLst>
                <a:path w="22262" h="38644" extrusionOk="0">
                  <a:moveTo>
                    <a:pt x="18870" y="1"/>
                  </a:moveTo>
                  <a:cubicBezTo>
                    <a:pt x="18741" y="1"/>
                    <a:pt x="18561" y="150"/>
                    <a:pt x="18354" y="518"/>
                  </a:cubicBezTo>
                  <a:cubicBezTo>
                    <a:pt x="17023" y="2855"/>
                    <a:pt x="16076" y="6348"/>
                    <a:pt x="15780" y="6348"/>
                  </a:cubicBezTo>
                  <a:cubicBezTo>
                    <a:pt x="15069" y="6348"/>
                    <a:pt x="16578" y="2559"/>
                    <a:pt x="15808" y="2235"/>
                  </a:cubicBezTo>
                  <a:cubicBezTo>
                    <a:pt x="15772" y="2220"/>
                    <a:pt x="15736" y="2212"/>
                    <a:pt x="15701" y="2212"/>
                  </a:cubicBezTo>
                  <a:cubicBezTo>
                    <a:pt x="15050" y="2212"/>
                    <a:pt x="14612" y="4761"/>
                    <a:pt x="14387" y="7177"/>
                  </a:cubicBezTo>
                  <a:cubicBezTo>
                    <a:pt x="14210" y="9102"/>
                    <a:pt x="14181" y="11025"/>
                    <a:pt x="14181" y="11025"/>
                  </a:cubicBezTo>
                  <a:lnTo>
                    <a:pt x="11664" y="26212"/>
                  </a:lnTo>
                  <a:lnTo>
                    <a:pt x="2696" y="31008"/>
                  </a:lnTo>
                  <a:cubicBezTo>
                    <a:pt x="830" y="31955"/>
                    <a:pt x="1" y="34205"/>
                    <a:pt x="801" y="36128"/>
                  </a:cubicBezTo>
                  <a:cubicBezTo>
                    <a:pt x="1444" y="37706"/>
                    <a:pt x="2963" y="38644"/>
                    <a:pt x="4537" y="38644"/>
                  </a:cubicBezTo>
                  <a:cubicBezTo>
                    <a:pt x="5207" y="38644"/>
                    <a:pt x="5886" y="38474"/>
                    <a:pt x="6513" y="38112"/>
                  </a:cubicBezTo>
                  <a:cubicBezTo>
                    <a:pt x="10155" y="36040"/>
                    <a:pt x="16016" y="31304"/>
                    <a:pt x="17141" y="29232"/>
                  </a:cubicBezTo>
                  <a:cubicBezTo>
                    <a:pt x="18709" y="26300"/>
                    <a:pt x="18354" y="11854"/>
                    <a:pt x="18354" y="11854"/>
                  </a:cubicBezTo>
                  <a:cubicBezTo>
                    <a:pt x="18354" y="11854"/>
                    <a:pt x="19391" y="10464"/>
                    <a:pt x="20575" y="7504"/>
                  </a:cubicBezTo>
                  <a:cubicBezTo>
                    <a:pt x="20840" y="6822"/>
                    <a:pt x="22261" y="2559"/>
                    <a:pt x="21700" y="2263"/>
                  </a:cubicBezTo>
                  <a:cubicBezTo>
                    <a:pt x="21698" y="2262"/>
                    <a:pt x="21695" y="2262"/>
                    <a:pt x="21692" y="2262"/>
                  </a:cubicBezTo>
                  <a:cubicBezTo>
                    <a:pt x="21472" y="2262"/>
                    <a:pt x="20241" y="5551"/>
                    <a:pt x="20062" y="5551"/>
                  </a:cubicBezTo>
                  <a:cubicBezTo>
                    <a:pt x="20052" y="5551"/>
                    <a:pt x="20045" y="5541"/>
                    <a:pt x="20042" y="5519"/>
                  </a:cubicBezTo>
                  <a:cubicBezTo>
                    <a:pt x="19983" y="5195"/>
                    <a:pt x="20990" y="2796"/>
                    <a:pt x="21286" y="1761"/>
                  </a:cubicBezTo>
                  <a:cubicBezTo>
                    <a:pt x="21500" y="1038"/>
                    <a:pt x="21327" y="775"/>
                    <a:pt x="21137" y="775"/>
                  </a:cubicBezTo>
                  <a:cubicBezTo>
                    <a:pt x="21117" y="775"/>
                    <a:pt x="21097" y="778"/>
                    <a:pt x="21077" y="783"/>
                  </a:cubicBezTo>
                  <a:cubicBezTo>
                    <a:pt x="20725" y="842"/>
                    <a:pt x="19038" y="5315"/>
                    <a:pt x="18978" y="5315"/>
                  </a:cubicBezTo>
                  <a:cubicBezTo>
                    <a:pt x="18977" y="5315"/>
                    <a:pt x="18977" y="5314"/>
                    <a:pt x="18977" y="5313"/>
                  </a:cubicBezTo>
                  <a:cubicBezTo>
                    <a:pt x="18917" y="5223"/>
                    <a:pt x="20011" y="2086"/>
                    <a:pt x="20307" y="814"/>
                  </a:cubicBezTo>
                  <a:cubicBezTo>
                    <a:pt x="20422" y="296"/>
                    <a:pt x="20352" y="101"/>
                    <a:pt x="20210" y="101"/>
                  </a:cubicBezTo>
                  <a:cubicBezTo>
                    <a:pt x="20019" y="101"/>
                    <a:pt x="19695" y="453"/>
                    <a:pt x="19509" y="842"/>
                  </a:cubicBezTo>
                  <a:cubicBezTo>
                    <a:pt x="18896" y="2213"/>
                    <a:pt x="17999" y="4989"/>
                    <a:pt x="17858" y="4989"/>
                  </a:cubicBezTo>
                  <a:cubicBezTo>
                    <a:pt x="17856" y="4989"/>
                    <a:pt x="17854" y="4988"/>
                    <a:pt x="17852" y="4987"/>
                  </a:cubicBezTo>
                  <a:cubicBezTo>
                    <a:pt x="17584" y="4809"/>
                    <a:pt x="18503" y="2649"/>
                    <a:pt x="19005" y="842"/>
                  </a:cubicBezTo>
                  <a:cubicBezTo>
                    <a:pt x="19150" y="372"/>
                    <a:pt x="19073" y="1"/>
                    <a:pt x="18870" y="1"/>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443225" y="1898525"/>
              <a:ext cx="678575" cy="955300"/>
            </a:xfrm>
            <a:custGeom>
              <a:avLst/>
              <a:gdLst/>
              <a:ahLst/>
              <a:cxnLst/>
              <a:rect l="l" t="t" r="r" b="b"/>
              <a:pathLst>
                <a:path w="27143" h="38212" extrusionOk="0">
                  <a:moveTo>
                    <a:pt x="9051" y="1"/>
                  </a:moveTo>
                  <a:cubicBezTo>
                    <a:pt x="6865" y="1"/>
                    <a:pt x="4408" y="792"/>
                    <a:pt x="1807" y="2615"/>
                  </a:cubicBezTo>
                  <a:cubicBezTo>
                    <a:pt x="711" y="3357"/>
                    <a:pt x="2340" y="2319"/>
                    <a:pt x="1362" y="4126"/>
                  </a:cubicBezTo>
                  <a:cubicBezTo>
                    <a:pt x="0" y="6582"/>
                    <a:pt x="4144" y="7264"/>
                    <a:pt x="8438" y="11408"/>
                  </a:cubicBezTo>
                  <a:cubicBezTo>
                    <a:pt x="8438" y="11408"/>
                    <a:pt x="5447" y="14811"/>
                    <a:pt x="7491" y="16145"/>
                  </a:cubicBezTo>
                  <a:cubicBezTo>
                    <a:pt x="8734" y="17002"/>
                    <a:pt x="8023" y="19488"/>
                    <a:pt x="9828" y="21324"/>
                  </a:cubicBezTo>
                  <a:cubicBezTo>
                    <a:pt x="16430" y="28014"/>
                    <a:pt x="11071" y="33283"/>
                    <a:pt x="13203" y="36598"/>
                  </a:cubicBezTo>
                  <a:cubicBezTo>
                    <a:pt x="13834" y="37583"/>
                    <a:pt x="15886" y="38211"/>
                    <a:pt x="18193" y="38211"/>
                  </a:cubicBezTo>
                  <a:cubicBezTo>
                    <a:pt x="22269" y="38211"/>
                    <a:pt x="27143" y="36251"/>
                    <a:pt x="26405" y="30827"/>
                  </a:cubicBezTo>
                  <a:cubicBezTo>
                    <a:pt x="24660" y="17949"/>
                    <a:pt x="17200" y="20526"/>
                    <a:pt x="18206" y="13686"/>
                  </a:cubicBezTo>
                  <a:cubicBezTo>
                    <a:pt x="19302" y="6414"/>
                    <a:pt x="15274" y="1"/>
                    <a:pt x="9051" y="1"/>
                  </a:cubicBezTo>
                  <a:close/>
                </a:path>
              </a:pathLst>
            </a:custGeom>
            <a:solidFill>
              <a:srgbClr val="5423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586775" y="2186950"/>
              <a:ext cx="93275" cy="124550"/>
            </a:xfrm>
            <a:custGeom>
              <a:avLst/>
              <a:gdLst/>
              <a:ahLst/>
              <a:cxnLst/>
              <a:rect l="l" t="t" r="r" b="b"/>
              <a:pathLst>
                <a:path w="3731" h="4982" extrusionOk="0">
                  <a:moveTo>
                    <a:pt x="1035" y="1"/>
                  </a:moveTo>
                  <a:cubicBezTo>
                    <a:pt x="96" y="1"/>
                    <a:pt x="1" y="1261"/>
                    <a:pt x="1" y="1261"/>
                  </a:cubicBezTo>
                  <a:cubicBezTo>
                    <a:pt x="1" y="1261"/>
                    <a:pt x="534" y="3038"/>
                    <a:pt x="328" y="3542"/>
                  </a:cubicBezTo>
                  <a:cubicBezTo>
                    <a:pt x="157" y="3953"/>
                    <a:pt x="802" y="4981"/>
                    <a:pt x="1464" y="4981"/>
                  </a:cubicBezTo>
                  <a:cubicBezTo>
                    <a:pt x="1610" y="4981"/>
                    <a:pt x="1756" y="4931"/>
                    <a:pt x="1895" y="4814"/>
                  </a:cubicBezTo>
                  <a:cubicBezTo>
                    <a:pt x="2755" y="4075"/>
                    <a:pt x="3731" y="1261"/>
                    <a:pt x="1926" y="286"/>
                  </a:cubicBezTo>
                  <a:cubicBezTo>
                    <a:pt x="1567" y="82"/>
                    <a:pt x="1274" y="1"/>
                    <a:pt x="1035" y="1"/>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604550" y="2213325"/>
              <a:ext cx="33350" cy="59225"/>
            </a:xfrm>
            <a:custGeom>
              <a:avLst/>
              <a:gdLst/>
              <a:ahLst/>
              <a:cxnLst/>
              <a:rect l="l" t="t" r="r" b="b"/>
              <a:pathLst>
                <a:path w="1334" h="2369" extrusionOk="0">
                  <a:moveTo>
                    <a:pt x="356" y="0"/>
                  </a:moveTo>
                  <a:cubicBezTo>
                    <a:pt x="31" y="0"/>
                    <a:pt x="0" y="592"/>
                    <a:pt x="0" y="592"/>
                  </a:cubicBezTo>
                  <a:cubicBezTo>
                    <a:pt x="0" y="592"/>
                    <a:pt x="178" y="1450"/>
                    <a:pt x="119" y="1687"/>
                  </a:cubicBezTo>
                  <a:cubicBezTo>
                    <a:pt x="31" y="1864"/>
                    <a:pt x="268" y="2369"/>
                    <a:pt x="505" y="2369"/>
                  </a:cubicBezTo>
                  <a:cubicBezTo>
                    <a:pt x="564" y="2369"/>
                    <a:pt x="623" y="2338"/>
                    <a:pt x="652" y="2279"/>
                  </a:cubicBezTo>
                  <a:cubicBezTo>
                    <a:pt x="978" y="1923"/>
                    <a:pt x="1334" y="592"/>
                    <a:pt x="682" y="119"/>
                  </a:cubicBezTo>
                  <a:cubicBezTo>
                    <a:pt x="564" y="29"/>
                    <a:pt x="446" y="0"/>
                    <a:pt x="356" y="0"/>
                  </a:cubicBezTo>
                  <a:close/>
                </a:path>
              </a:pathLst>
            </a:custGeom>
            <a:solidFill>
              <a:srgbClr val="FE75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3776475" y="2575050"/>
              <a:ext cx="871800" cy="646775"/>
            </a:xfrm>
            <a:custGeom>
              <a:avLst/>
              <a:gdLst/>
              <a:ahLst/>
              <a:cxnLst/>
              <a:rect l="l" t="t" r="r" b="b"/>
              <a:pathLst>
                <a:path w="34872" h="25871" extrusionOk="0">
                  <a:moveTo>
                    <a:pt x="30134" y="1"/>
                  </a:moveTo>
                  <a:cubicBezTo>
                    <a:pt x="28391" y="1"/>
                    <a:pt x="26730" y="1077"/>
                    <a:pt x="26109" y="2878"/>
                  </a:cubicBezTo>
                  <a:lnTo>
                    <a:pt x="21638" y="17411"/>
                  </a:lnTo>
                  <a:cubicBezTo>
                    <a:pt x="21638" y="17411"/>
                    <a:pt x="11218" y="13476"/>
                    <a:pt x="9473" y="10575"/>
                  </a:cubicBezTo>
                  <a:cubicBezTo>
                    <a:pt x="8613" y="9182"/>
                    <a:pt x="9177" y="8945"/>
                    <a:pt x="8021" y="6932"/>
                  </a:cubicBezTo>
                  <a:cubicBezTo>
                    <a:pt x="7756" y="6430"/>
                    <a:pt x="6809" y="4919"/>
                    <a:pt x="6363" y="4505"/>
                  </a:cubicBezTo>
                  <a:cubicBezTo>
                    <a:pt x="6250" y="4399"/>
                    <a:pt x="6165" y="4354"/>
                    <a:pt x="6104" y="4354"/>
                  </a:cubicBezTo>
                  <a:cubicBezTo>
                    <a:pt x="5910" y="4354"/>
                    <a:pt x="5949" y="4804"/>
                    <a:pt x="6039" y="5187"/>
                  </a:cubicBezTo>
                  <a:cubicBezTo>
                    <a:pt x="6304" y="6193"/>
                    <a:pt x="6778" y="7141"/>
                    <a:pt x="6572" y="7200"/>
                  </a:cubicBezTo>
                  <a:cubicBezTo>
                    <a:pt x="6569" y="7201"/>
                    <a:pt x="6566" y="7201"/>
                    <a:pt x="6563" y="7201"/>
                  </a:cubicBezTo>
                  <a:cubicBezTo>
                    <a:pt x="6262" y="7201"/>
                    <a:pt x="1954" y="3529"/>
                    <a:pt x="1954" y="3529"/>
                  </a:cubicBezTo>
                  <a:cubicBezTo>
                    <a:pt x="1644" y="3267"/>
                    <a:pt x="1163" y="2854"/>
                    <a:pt x="772" y="2854"/>
                  </a:cubicBezTo>
                  <a:cubicBezTo>
                    <a:pt x="675" y="2854"/>
                    <a:pt x="584" y="2879"/>
                    <a:pt x="502" y="2937"/>
                  </a:cubicBezTo>
                  <a:cubicBezTo>
                    <a:pt x="0" y="3321"/>
                    <a:pt x="3079" y="7051"/>
                    <a:pt x="3079" y="7051"/>
                  </a:cubicBezTo>
                  <a:cubicBezTo>
                    <a:pt x="3079" y="7051"/>
                    <a:pt x="1390" y="7674"/>
                    <a:pt x="798" y="10279"/>
                  </a:cubicBezTo>
                  <a:cubicBezTo>
                    <a:pt x="206" y="12912"/>
                    <a:pt x="5771" y="14510"/>
                    <a:pt x="5771" y="14510"/>
                  </a:cubicBezTo>
                  <a:cubicBezTo>
                    <a:pt x="5771" y="14510"/>
                    <a:pt x="9828" y="17056"/>
                    <a:pt x="10685" y="17826"/>
                  </a:cubicBezTo>
                  <a:cubicBezTo>
                    <a:pt x="12847" y="19692"/>
                    <a:pt x="20425" y="24310"/>
                    <a:pt x="20425" y="24310"/>
                  </a:cubicBezTo>
                  <a:cubicBezTo>
                    <a:pt x="21929" y="25375"/>
                    <a:pt x="23056" y="25871"/>
                    <a:pt x="23935" y="25871"/>
                  </a:cubicBezTo>
                  <a:cubicBezTo>
                    <a:pt x="25011" y="25871"/>
                    <a:pt x="25716" y="25128"/>
                    <a:pt x="26287" y="23777"/>
                  </a:cubicBezTo>
                  <a:lnTo>
                    <a:pt x="34011" y="5926"/>
                  </a:lnTo>
                  <a:cubicBezTo>
                    <a:pt x="34871" y="4003"/>
                    <a:pt x="34161" y="1722"/>
                    <a:pt x="32354" y="628"/>
                  </a:cubicBezTo>
                  <a:cubicBezTo>
                    <a:pt x="31650" y="201"/>
                    <a:pt x="30884" y="1"/>
                    <a:pt x="30134" y="1"/>
                  </a:cubicBezTo>
                  <a:close/>
                </a:path>
              </a:pathLst>
            </a:custGeom>
            <a:solidFill>
              <a:srgbClr val="FF9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339600" y="2508100"/>
              <a:ext cx="335300" cy="446200"/>
            </a:xfrm>
            <a:custGeom>
              <a:avLst/>
              <a:gdLst/>
              <a:ahLst/>
              <a:cxnLst/>
              <a:rect l="l" t="t" r="r" b="b"/>
              <a:pathLst>
                <a:path w="13412" h="17848" extrusionOk="0">
                  <a:moveTo>
                    <a:pt x="8299" y="0"/>
                  </a:moveTo>
                  <a:cubicBezTo>
                    <a:pt x="5648" y="0"/>
                    <a:pt x="4160" y="2284"/>
                    <a:pt x="3347" y="4696"/>
                  </a:cubicBezTo>
                  <a:cubicBezTo>
                    <a:pt x="3347" y="4696"/>
                    <a:pt x="1" y="11772"/>
                    <a:pt x="356" y="14200"/>
                  </a:cubicBezTo>
                  <a:cubicBezTo>
                    <a:pt x="1687" y="16555"/>
                    <a:pt x="5256" y="17848"/>
                    <a:pt x="7861" y="17848"/>
                  </a:cubicBezTo>
                  <a:cubicBezTo>
                    <a:pt x="8268" y="17848"/>
                    <a:pt x="8652" y="17816"/>
                    <a:pt x="9000" y="17752"/>
                  </a:cubicBezTo>
                  <a:cubicBezTo>
                    <a:pt x="9000" y="17752"/>
                    <a:pt x="11576" y="9819"/>
                    <a:pt x="12583" y="7214"/>
                  </a:cubicBezTo>
                  <a:cubicBezTo>
                    <a:pt x="13412" y="5052"/>
                    <a:pt x="12552" y="967"/>
                    <a:pt x="9710" y="197"/>
                  </a:cubicBezTo>
                  <a:cubicBezTo>
                    <a:pt x="9207" y="63"/>
                    <a:pt x="8737" y="0"/>
                    <a:pt x="829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 name="Imagen 6" descr="Gráfico&#10;&#10;Descripción generada automáticamente con confianza media">
            <a:extLst>
              <a:ext uri="{FF2B5EF4-FFF2-40B4-BE49-F238E27FC236}">
                <a16:creationId xmlns:a16="http://schemas.microsoft.com/office/drawing/2014/main" id="{62407C5D-254A-4F6C-AB31-6D5153B9F742}"/>
              </a:ext>
            </a:extLst>
          </p:cNvPr>
          <p:cNvPicPr>
            <a:picLocks noChangeAspect="1"/>
          </p:cNvPicPr>
          <p:nvPr/>
        </p:nvPicPr>
        <p:blipFill>
          <a:blip r:embed="rId3"/>
          <a:stretch>
            <a:fillRect/>
          </a:stretch>
        </p:blipFill>
        <p:spPr>
          <a:xfrm>
            <a:off x="1120028" y="357733"/>
            <a:ext cx="3014718" cy="3143834"/>
          </a:xfrm>
          <a:prstGeom prst="rect">
            <a:avLst/>
          </a:prstGeom>
        </p:spPr>
      </p:pic>
    </p:spTree>
  </p:cSld>
  <p:clrMapOvr>
    <a:masterClrMapping/>
  </p:clrMapOvr>
</p:sld>
</file>

<file path=ppt/theme/theme1.xml><?xml version="1.0" encoding="utf-8"?>
<a:theme xmlns:a="http://schemas.openxmlformats.org/drawingml/2006/main" name="Defense Intelligence Agency by Slidesgo">
  <a:themeElements>
    <a:clrScheme name="Simple Light">
      <a:dk1>
        <a:srgbClr val="455A64"/>
      </a:dk1>
      <a:lt1>
        <a:srgbClr val="FFFFFF"/>
      </a:lt1>
      <a:dk2>
        <a:srgbClr val="27DEBF"/>
      </a:dk2>
      <a:lt2>
        <a:srgbClr val="27DEBF"/>
      </a:lt2>
      <a:accent1>
        <a:srgbClr val="27DEBF"/>
      </a:accent1>
      <a:accent2>
        <a:srgbClr val="455A64"/>
      </a:accent2>
      <a:accent3>
        <a:srgbClr val="78909C"/>
      </a:accent3>
      <a:accent4>
        <a:srgbClr val="27DEBF"/>
      </a:accent4>
      <a:accent5>
        <a:srgbClr val="455A64"/>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089011499791B4EB69D0A56FFA67F2B" ma:contentTypeVersion="13" ma:contentTypeDescription="Create a new document." ma:contentTypeScope="" ma:versionID="cdcd2ebab2d715dd0a0927bf57927dc1">
  <xsd:schema xmlns:xsd="http://www.w3.org/2001/XMLSchema" xmlns:xs="http://www.w3.org/2001/XMLSchema" xmlns:p="http://schemas.microsoft.com/office/2006/metadata/properties" xmlns:ns3="bf3e1746-bde1-4d6e-9c3f-7182572f7502" xmlns:ns4="14224164-2045-4b51-92bb-313d0f626d83" targetNamespace="http://schemas.microsoft.com/office/2006/metadata/properties" ma:root="true" ma:fieldsID="e3aab3fb5d1dfb3c1dba562a3085d0c6" ns3:_="" ns4:_="">
    <xsd:import namespace="bf3e1746-bde1-4d6e-9c3f-7182572f7502"/>
    <xsd:import namespace="14224164-2045-4b51-92bb-313d0f626d8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AutoKeyPoints" minOccurs="0"/>
                <xsd:element ref="ns3:MediaServiceKeyPoints" minOccurs="0"/>
                <xsd:element ref="ns3:MediaServiceLocation"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3e1746-bde1-4d6e-9c3f-7182572f750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4224164-2045-4b51-92bb-313d0f626d8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9A94DD-E1DE-4D5B-A9D8-EE8A540E3E23}">
  <ds:schemaRefs>
    <ds:schemaRef ds:uri="http://schemas.microsoft.com/sharepoint/v3/contenttype/forms"/>
  </ds:schemaRefs>
</ds:datastoreItem>
</file>

<file path=customXml/itemProps2.xml><?xml version="1.0" encoding="utf-8"?>
<ds:datastoreItem xmlns:ds="http://schemas.openxmlformats.org/officeDocument/2006/customXml" ds:itemID="{A994B393-C777-4E20-9C9F-945DD856187E}">
  <ds:schemaRefs>
    <ds:schemaRef ds:uri="14224164-2045-4b51-92bb-313d0f626d83"/>
    <ds:schemaRef ds:uri="bf3e1746-bde1-4d6e-9c3f-7182572f750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D98F4BA-BEEC-405D-A4D1-3B29161E73FF}">
  <ds:schemaRefs>
    <ds:schemaRef ds:uri="14224164-2045-4b51-92bb-313d0f626d83"/>
    <ds:schemaRef ds:uri="bf3e1746-bde1-4d6e-9c3f-7182572f750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14</Slides>
  <Notes>9</Notes>
  <HiddenSlides>0</HiddenSlides>
  <ScaleCrop>false</ScaleCrop>
  <HeadingPairs>
    <vt:vector size="4" baseType="variant">
      <vt:variant>
        <vt:lpstr>Theme</vt:lpstr>
      </vt:variant>
      <vt:variant>
        <vt:i4>2</vt:i4>
      </vt:variant>
      <vt:variant>
        <vt:lpstr>Slide Titles</vt:lpstr>
      </vt:variant>
      <vt:variant>
        <vt:i4>14</vt:i4>
      </vt:variant>
    </vt:vector>
  </HeadingPairs>
  <TitlesOfParts>
    <vt:vector size="16" baseType="lpstr">
      <vt:lpstr>Defense Intelligence Agency by Slidesgo</vt:lpstr>
      <vt:lpstr>Slidesgo Final Pages</vt:lpstr>
      <vt:lpstr>Administración de Acceso Privilegiado</vt:lpstr>
      <vt:lpstr>Introducción</vt:lpstr>
      <vt:lpstr>PowerPoint Presentation</vt:lpstr>
      <vt:lpstr>PowerPoint Presentation</vt:lpstr>
      <vt:lpstr>Soluciones PAM</vt:lpstr>
      <vt:lpstr>PowerPoint Presentation</vt:lpstr>
      <vt:lpstr>PowerPoint Presentation</vt:lpstr>
      <vt:lpstr>Mejores Prácticas</vt:lpstr>
      <vt:lpstr>Cuadrante Mágico de Gartner</vt:lpstr>
      <vt:lpstr>HERRAMIENTAS USADAS</vt:lpstr>
      <vt:lpstr>HERRAMIENTAS USADAS</vt:lpstr>
      <vt:lpstr>PowerPoint Presentation</vt:lpstr>
      <vt:lpstr>Arquitectura Caso Práctico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Administración de Acceso Privilegiado</dc:title>
  <dc:creator>Daniela Ruiz</dc:creator>
  <cp:revision>99</cp:revision>
  <dcterms:modified xsi:type="dcterms:W3CDTF">2021-12-04T16:43:59Z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0x010100C089011499791B4EB69D0A56FFA67F2B</vt:lpwstr>
  </property>
</Properties>
</file>

<file path=docProps/thumbnail.jpeg>
</file>